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20"/>
  </p:notesMasterIdLst>
  <p:sldIdLst>
    <p:sldId id="257" r:id="rId3"/>
    <p:sldId id="266" r:id="rId4"/>
    <p:sldId id="256" r:id="rId5"/>
    <p:sldId id="289" r:id="rId6"/>
    <p:sldId id="272" r:id="rId7"/>
    <p:sldId id="312" r:id="rId8"/>
    <p:sldId id="313" r:id="rId9"/>
    <p:sldId id="314" r:id="rId10"/>
    <p:sldId id="315" r:id="rId11"/>
    <p:sldId id="316" r:id="rId12"/>
    <p:sldId id="317" r:id="rId13"/>
    <p:sldId id="318" r:id="rId14"/>
    <p:sldId id="319" r:id="rId15"/>
    <p:sldId id="320" r:id="rId16"/>
    <p:sldId id="321" r:id="rId17"/>
    <p:sldId id="290" r:id="rId18"/>
    <p:sldId id="311" r:id="rId19"/>
  </p:sldIdLst>
  <p:sldSz cx="9144000" cy="5143500" type="screen16x9"/>
  <p:notesSz cx="6858000" cy="9144000"/>
  <p:embeddedFontLst>
    <p:embeddedFont>
      <p:font typeface="Baloo 2" panose="020B0604020202020204" charset="0"/>
      <p:regular r:id="rId21"/>
      <p:bold r:id="rId22"/>
    </p:embeddedFont>
    <p:embeddedFont>
      <p:font typeface="El Messiri" panose="020B0604020202020204" charset="-78"/>
      <p:regular r:id="rId23"/>
      <p:bold r:id="rId24"/>
    </p:embeddedFont>
    <p:embeddedFont>
      <p:font typeface="Proxima Nova" panose="020B0604020202020204" charset="0"/>
      <p:regular r:id="rId25"/>
      <p:bold r:id="rId26"/>
      <p:italic r:id="rId27"/>
      <p:boldItalic r:id="rId28"/>
    </p:embeddedFont>
    <p:embeddedFont>
      <p:font typeface="Proxima Nova Semibold" panose="020B0604020202020204" charset="0"/>
      <p:regular r:id="rId29"/>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29A1D6-83EC-473A-8949-112DD9D4B311}">
  <a:tblStyle styleId="{5A29A1D6-83EC-473A-8949-112DD9D4B3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A3CF56D-D51B-4459-9E7A-70C5AC32BAD6}"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162" autoAdjust="0"/>
  </p:normalViewPr>
  <p:slideViewPr>
    <p:cSldViewPr snapToGrid="0">
      <p:cViewPr varScale="1">
        <p:scale>
          <a:sx n="94" d="100"/>
          <a:sy n="94" d="100"/>
        </p:scale>
        <p:origin x="69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d143d5643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d143d5643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14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63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869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7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58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d143d564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d143d56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072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ed143d5643_2_16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0" name="Google Shape;1680;ged143d5643_2_16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0"/>
        <p:cNvGrpSpPr/>
        <p:nvPr/>
      </p:nvGrpSpPr>
      <p:grpSpPr>
        <a:xfrm>
          <a:off x="0" y="0"/>
          <a:ext cx="0" cy="0"/>
          <a:chOff x="0" y="0"/>
          <a:chExt cx="0" cy="0"/>
        </a:xfrm>
      </p:grpSpPr>
      <p:sp>
        <p:nvSpPr>
          <p:cNvPr id="9541" name="Google Shape;9541;ged143d5643_2_13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2" name="Google Shape;9542;ged143d5643_2_13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ed143d5643_2_14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ed143d5643_2_14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d143d564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d143d56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ed143d5643_2_16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ed143d5643_2_16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150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63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22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d143d5643_2_14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ed143d5643_2_14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02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3225" y="940862"/>
            <a:ext cx="4832100" cy="21321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600" b="1">
                <a:latin typeface="El Messiri"/>
                <a:ea typeface="El Messiri"/>
                <a:cs typeface="El Messiri"/>
                <a:sym typeface="El Messiri"/>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109738"/>
            <a:ext cx="4832100" cy="483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dk1"/>
                </a:solidFill>
                <a:latin typeface="Baloo 2"/>
                <a:ea typeface="Baloo 2"/>
                <a:cs typeface="Baloo 2"/>
                <a:sym typeface="Baloo 2"/>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2" name="Google Shape;12;p2"/>
          <p:cNvCxnSpPr/>
          <p:nvPr/>
        </p:nvCxnSpPr>
        <p:spPr>
          <a:xfrm>
            <a:off x="0" y="472122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22_1_1">
    <p:spTree>
      <p:nvGrpSpPr>
        <p:cNvPr id="1" name="Shape 302"/>
        <p:cNvGrpSpPr/>
        <p:nvPr/>
      </p:nvGrpSpPr>
      <p:grpSpPr>
        <a:xfrm>
          <a:off x="0" y="0"/>
          <a:ext cx="0" cy="0"/>
          <a:chOff x="0" y="0"/>
          <a:chExt cx="0" cy="0"/>
        </a:xfrm>
      </p:grpSpPr>
      <p:grpSp>
        <p:nvGrpSpPr>
          <p:cNvPr id="303" name="Google Shape;303;p39"/>
          <p:cNvGrpSpPr/>
          <p:nvPr/>
        </p:nvGrpSpPr>
        <p:grpSpPr>
          <a:xfrm>
            <a:off x="790074" y="4263975"/>
            <a:ext cx="636900" cy="322800"/>
            <a:chOff x="790074" y="3806775"/>
            <a:chExt cx="636900" cy="322800"/>
          </a:xfrm>
        </p:grpSpPr>
        <p:sp>
          <p:nvSpPr>
            <p:cNvPr id="304" name="Google Shape;304;p39"/>
            <p:cNvSpPr/>
            <p:nvPr/>
          </p:nvSpPr>
          <p:spPr>
            <a:xfrm>
              <a:off x="790074" y="3806775"/>
              <a:ext cx="636900" cy="3228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5" name="Google Shape;305;p39"/>
            <p:cNvCxnSpPr/>
            <p:nvPr/>
          </p:nvCxnSpPr>
          <p:spPr>
            <a:xfrm>
              <a:off x="990625" y="3968175"/>
              <a:ext cx="235800" cy="0"/>
            </a:xfrm>
            <a:prstGeom prst="straightConnector1">
              <a:avLst/>
            </a:prstGeom>
            <a:noFill/>
            <a:ln w="9525" cap="flat" cmpd="sng">
              <a:solidFill>
                <a:schemeClr val="lt1"/>
              </a:solidFill>
              <a:prstDash val="solid"/>
              <a:round/>
              <a:headEnd type="none" w="med" len="med"/>
              <a:tailEnd type="triangle" w="med" len="med"/>
            </a:ln>
          </p:spPr>
        </p:cxnSp>
      </p:grpSp>
      <p:grpSp>
        <p:nvGrpSpPr>
          <p:cNvPr id="306" name="Google Shape;306;p39"/>
          <p:cNvGrpSpPr/>
          <p:nvPr/>
        </p:nvGrpSpPr>
        <p:grpSpPr>
          <a:xfrm>
            <a:off x="7146121" y="2125283"/>
            <a:ext cx="1150439" cy="3018223"/>
            <a:chOff x="7005588" y="1179275"/>
            <a:chExt cx="706180" cy="1852694"/>
          </a:xfrm>
        </p:grpSpPr>
        <p:sp>
          <p:nvSpPr>
            <p:cNvPr id="307" name="Google Shape;307;p39"/>
            <p:cNvSpPr/>
            <p:nvPr/>
          </p:nvSpPr>
          <p:spPr>
            <a:xfrm flipH="1">
              <a:off x="7005588" y="1179275"/>
              <a:ext cx="520739" cy="924305"/>
            </a:xfrm>
            <a:custGeom>
              <a:avLst/>
              <a:gdLst/>
              <a:ahLst/>
              <a:cxnLst/>
              <a:rect l="l" t="t" r="r" b="b"/>
              <a:pathLst>
                <a:path w="16559" h="29392" extrusionOk="0">
                  <a:moveTo>
                    <a:pt x="8501" y="4644"/>
                  </a:moveTo>
                  <a:cubicBezTo>
                    <a:pt x="8562" y="4644"/>
                    <a:pt x="8636" y="4667"/>
                    <a:pt x="8724" y="4719"/>
                  </a:cubicBezTo>
                  <a:cubicBezTo>
                    <a:pt x="8937" y="4841"/>
                    <a:pt x="8998" y="5084"/>
                    <a:pt x="9059" y="5297"/>
                  </a:cubicBezTo>
                  <a:cubicBezTo>
                    <a:pt x="9211" y="5874"/>
                    <a:pt x="9302" y="6452"/>
                    <a:pt x="9332" y="6999"/>
                  </a:cubicBezTo>
                  <a:cubicBezTo>
                    <a:pt x="9332" y="7090"/>
                    <a:pt x="9332" y="7364"/>
                    <a:pt x="9271" y="7576"/>
                  </a:cubicBezTo>
                  <a:cubicBezTo>
                    <a:pt x="9252" y="7733"/>
                    <a:pt x="9195" y="7852"/>
                    <a:pt x="9100" y="7852"/>
                  </a:cubicBezTo>
                  <a:cubicBezTo>
                    <a:pt x="9047" y="7852"/>
                    <a:pt x="8983" y="7815"/>
                    <a:pt x="8907" y="7728"/>
                  </a:cubicBezTo>
                  <a:cubicBezTo>
                    <a:pt x="8420" y="7242"/>
                    <a:pt x="8299" y="6543"/>
                    <a:pt x="8268" y="5874"/>
                  </a:cubicBezTo>
                  <a:cubicBezTo>
                    <a:pt x="8242" y="5637"/>
                    <a:pt x="8101" y="4644"/>
                    <a:pt x="8501" y="4644"/>
                  </a:cubicBezTo>
                  <a:close/>
                  <a:moveTo>
                    <a:pt x="12372" y="12501"/>
                  </a:moveTo>
                  <a:cubicBezTo>
                    <a:pt x="12493" y="12501"/>
                    <a:pt x="12585" y="12531"/>
                    <a:pt x="12645" y="12653"/>
                  </a:cubicBezTo>
                  <a:cubicBezTo>
                    <a:pt x="12676" y="12713"/>
                    <a:pt x="12676" y="12865"/>
                    <a:pt x="12615" y="12926"/>
                  </a:cubicBezTo>
                  <a:cubicBezTo>
                    <a:pt x="11825" y="13686"/>
                    <a:pt x="10761" y="14081"/>
                    <a:pt x="9697" y="14081"/>
                  </a:cubicBezTo>
                  <a:cubicBezTo>
                    <a:pt x="9484" y="14081"/>
                    <a:pt x="9393" y="13747"/>
                    <a:pt x="9575" y="13625"/>
                  </a:cubicBezTo>
                  <a:cubicBezTo>
                    <a:pt x="9636" y="13595"/>
                    <a:pt x="9697" y="13564"/>
                    <a:pt x="9758" y="13504"/>
                  </a:cubicBezTo>
                  <a:cubicBezTo>
                    <a:pt x="9788" y="13443"/>
                    <a:pt x="9819" y="13382"/>
                    <a:pt x="9910" y="13321"/>
                  </a:cubicBezTo>
                  <a:cubicBezTo>
                    <a:pt x="10609" y="12956"/>
                    <a:pt x="11399" y="12561"/>
                    <a:pt x="12189" y="12501"/>
                  </a:cubicBezTo>
                  <a:close/>
                  <a:moveTo>
                    <a:pt x="4855" y="12077"/>
                  </a:moveTo>
                  <a:cubicBezTo>
                    <a:pt x="4939" y="12077"/>
                    <a:pt x="5024" y="12087"/>
                    <a:pt x="5107" y="12105"/>
                  </a:cubicBezTo>
                  <a:cubicBezTo>
                    <a:pt x="5350" y="12197"/>
                    <a:pt x="5563" y="12349"/>
                    <a:pt x="5746" y="12561"/>
                  </a:cubicBezTo>
                  <a:cubicBezTo>
                    <a:pt x="6232" y="13139"/>
                    <a:pt x="6475" y="13899"/>
                    <a:pt x="6566" y="14659"/>
                  </a:cubicBezTo>
                  <a:cubicBezTo>
                    <a:pt x="6597" y="15054"/>
                    <a:pt x="6566" y="15449"/>
                    <a:pt x="6384" y="15753"/>
                  </a:cubicBezTo>
                  <a:cubicBezTo>
                    <a:pt x="6170" y="16087"/>
                    <a:pt x="5968" y="16221"/>
                    <a:pt x="5782" y="16221"/>
                  </a:cubicBezTo>
                  <a:cubicBezTo>
                    <a:pt x="5119" y="16221"/>
                    <a:pt x="4648" y="14525"/>
                    <a:pt x="4530" y="14051"/>
                  </a:cubicBezTo>
                  <a:cubicBezTo>
                    <a:pt x="4439" y="13656"/>
                    <a:pt x="3983" y="12592"/>
                    <a:pt x="4347" y="12257"/>
                  </a:cubicBezTo>
                  <a:cubicBezTo>
                    <a:pt x="4474" y="12130"/>
                    <a:pt x="4661" y="12077"/>
                    <a:pt x="4855" y="12077"/>
                  </a:cubicBezTo>
                  <a:close/>
                  <a:moveTo>
                    <a:pt x="13172" y="0"/>
                  </a:moveTo>
                  <a:cubicBezTo>
                    <a:pt x="12729" y="0"/>
                    <a:pt x="12240" y="117"/>
                    <a:pt x="11703" y="373"/>
                  </a:cubicBezTo>
                  <a:cubicBezTo>
                    <a:pt x="11764" y="677"/>
                    <a:pt x="11825" y="950"/>
                    <a:pt x="11916" y="1224"/>
                  </a:cubicBezTo>
                  <a:cubicBezTo>
                    <a:pt x="11977" y="1558"/>
                    <a:pt x="12037" y="1893"/>
                    <a:pt x="12037" y="2227"/>
                  </a:cubicBezTo>
                  <a:cubicBezTo>
                    <a:pt x="12037" y="2409"/>
                    <a:pt x="12007" y="2592"/>
                    <a:pt x="11977" y="2774"/>
                  </a:cubicBezTo>
                  <a:cubicBezTo>
                    <a:pt x="11916" y="2987"/>
                    <a:pt x="11855" y="3139"/>
                    <a:pt x="11642" y="3200"/>
                  </a:cubicBezTo>
                  <a:cubicBezTo>
                    <a:pt x="11618" y="3208"/>
                    <a:pt x="11591" y="3211"/>
                    <a:pt x="11565" y="3211"/>
                  </a:cubicBezTo>
                  <a:cubicBezTo>
                    <a:pt x="11492" y="3211"/>
                    <a:pt x="11421" y="3183"/>
                    <a:pt x="11399" y="3139"/>
                  </a:cubicBezTo>
                  <a:cubicBezTo>
                    <a:pt x="10913" y="2531"/>
                    <a:pt x="10761" y="1771"/>
                    <a:pt x="10670" y="1011"/>
                  </a:cubicBezTo>
                  <a:cubicBezTo>
                    <a:pt x="10487" y="1133"/>
                    <a:pt x="10274" y="1285"/>
                    <a:pt x="10092" y="1467"/>
                  </a:cubicBezTo>
                  <a:cubicBezTo>
                    <a:pt x="6779" y="4263"/>
                    <a:pt x="4439" y="8032"/>
                    <a:pt x="2888" y="12166"/>
                  </a:cubicBezTo>
                  <a:cubicBezTo>
                    <a:pt x="1885" y="14841"/>
                    <a:pt x="1247" y="17607"/>
                    <a:pt x="882" y="20434"/>
                  </a:cubicBezTo>
                  <a:cubicBezTo>
                    <a:pt x="609" y="22653"/>
                    <a:pt x="1" y="25875"/>
                    <a:pt x="669" y="28063"/>
                  </a:cubicBezTo>
                  <a:cubicBezTo>
                    <a:pt x="821" y="28580"/>
                    <a:pt x="1217" y="29066"/>
                    <a:pt x="1733" y="29188"/>
                  </a:cubicBezTo>
                  <a:cubicBezTo>
                    <a:pt x="1801" y="29203"/>
                    <a:pt x="1869" y="29210"/>
                    <a:pt x="1938" y="29210"/>
                  </a:cubicBezTo>
                  <a:cubicBezTo>
                    <a:pt x="2428" y="29210"/>
                    <a:pt x="2919" y="28847"/>
                    <a:pt x="2919" y="28367"/>
                  </a:cubicBezTo>
                  <a:cubicBezTo>
                    <a:pt x="2983" y="29101"/>
                    <a:pt x="3448" y="29391"/>
                    <a:pt x="3978" y="29391"/>
                  </a:cubicBezTo>
                  <a:cubicBezTo>
                    <a:pt x="4457" y="29391"/>
                    <a:pt x="4988" y="29154"/>
                    <a:pt x="5320" y="28793"/>
                  </a:cubicBezTo>
                  <a:cubicBezTo>
                    <a:pt x="10700" y="22926"/>
                    <a:pt x="14469" y="15601"/>
                    <a:pt x="16110" y="7820"/>
                  </a:cubicBezTo>
                  <a:lnTo>
                    <a:pt x="16110" y="7820"/>
                  </a:lnTo>
                  <a:cubicBezTo>
                    <a:pt x="14834" y="8367"/>
                    <a:pt x="13557" y="8853"/>
                    <a:pt x="12189" y="9005"/>
                  </a:cubicBezTo>
                  <a:cubicBezTo>
                    <a:pt x="12178" y="9007"/>
                    <a:pt x="12167" y="9007"/>
                    <a:pt x="12157" y="9007"/>
                  </a:cubicBezTo>
                  <a:cubicBezTo>
                    <a:pt x="11959" y="9007"/>
                    <a:pt x="11802" y="8752"/>
                    <a:pt x="11946" y="8580"/>
                  </a:cubicBezTo>
                  <a:cubicBezTo>
                    <a:pt x="12645" y="7728"/>
                    <a:pt x="13740" y="7181"/>
                    <a:pt x="14773" y="6786"/>
                  </a:cubicBezTo>
                  <a:cubicBezTo>
                    <a:pt x="15290" y="6573"/>
                    <a:pt x="15806" y="6421"/>
                    <a:pt x="16354" y="6269"/>
                  </a:cubicBezTo>
                  <a:cubicBezTo>
                    <a:pt x="16558" y="3253"/>
                    <a:pt x="15516" y="0"/>
                    <a:pt x="1317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9"/>
            <p:cNvSpPr/>
            <p:nvPr/>
          </p:nvSpPr>
          <p:spPr>
            <a:xfrm flipH="1">
              <a:off x="7207985" y="1467233"/>
              <a:ext cx="270543" cy="1289473"/>
            </a:xfrm>
            <a:custGeom>
              <a:avLst/>
              <a:gdLst/>
              <a:ahLst/>
              <a:cxnLst/>
              <a:rect l="l" t="t" r="r" b="b"/>
              <a:pathLst>
                <a:path w="8603" h="41004" fill="none" extrusionOk="0">
                  <a:moveTo>
                    <a:pt x="8602" y="0"/>
                  </a:moveTo>
                  <a:cubicBezTo>
                    <a:pt x="6536" y="4620"/>
                    <a:pt x="1399" y="17660"/>
                    <a:pt x="639" y="22766"/>
                  </a:cubicBezTo>
                  <a:cubicBezTo>
                    <a:pt x="213" y="25441"/>
                    <a:pt x="183" y="28177"/>
                    <a:pt x="122" y="30882"/>
                  </a:cubicBezTo>
                  <a:lnTo>
                    <a:pt x="1" y="41004"/>
                  </a:lnTo>
                </a:path>
              </a:pathLst>
            </a:custGeom>
            <a:solidFill>
              <a:schemeClr val="dk2"/>
            </a:solid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9"/>
            <p:cNvSpPr/>
            <p:nvPr/>
          </p:nvSpPr>
          <p:spPr>
            <a:xfrm flipH="1">
              <a:off x="7227099" y="2628560"/>
              <a:ext cx="484669" cy="403409"/>
            </a:xfrm>
            <a:custGeom>
              <a:avLst/>
              <a:gdLst/>
              <a:ahLst/>
              <a:cxnLst/>
              <a:rect l="l" t="t" r="r" b="b"/>
              <a:pathLst>
                <a:path w="15412" h="12828" extrusionOk="0">
                  <a:moveTo>
                    <a:pt x="1" y="1"/>
                  </a:moveTo>
                  <a:cubicBezTo>
                    <a:pt x="1" y="1"/>
                    <a:pt x="1065" y="12797"/>
                    <a:pt x="1065" y="12828"/>
                  </a:cubicBezTo>
                  <a:cubicBezTo>
                    <a:pt x="1065" y="12828"/>
                    <a:pt x="14500" y="12676"/>
                    <a:pt x="14530" y="12615"/>
                  </a:cubicBezTo>
                  <a:lnTo>
                    <a:pt x="154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0" name="Google Shape;310;p39"/>
          <p:cNvCxnSpPr/>
          <p:nvPr/>
        </p:nvCxnSpPr>
        <p:spPr>
          <a:xfrm>
            <a:off x="0" y="46197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13225" y="1085200"/>
            <a:ext cx="7717500" cy="345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AutoNum type="arabicPeriod"/>
              <a:defRPr sz="1200"/>
            </a:lvl1pPr>
            <a:lvl2pPr marL="914400" lvl="1" indent="-304800" rtl="0">
              <a:spcBef>
                <a:spcPts val="0"/>
              </a:spcBef>
              <a:spcAft>
                <a:spcPts val="0"/>
              </a:spcAft>
              <a:buClr>
                <a:srgbClr val="434343"/>
              </a:buClr>
              <a:buSzPts val="1200"/>
              <a:buFont typeface="Roboto Condensed"/>
              <a:buAutoNum type="alphaLcPeriod"/>
              <a:defRPr/>
            </a:lvl2pPr>
            <a:lvl3pPr marL="1371600" lvl="2" indent="-304800" rtl="0">
              <a:spcBef>
                <a:spcPts val="0"/>
              </a:spcBef>
              <a:spcAft>
                <a:spcPts val="0"/>
              </a:spcAft>
              <a:buClr>
                <a:srgbClr val="434343"/>
              </a:buClr>
              <a:buSzPts val="1200"/>
              <a:buFont typeface="Roboto Condensed"/>
              <a:buAutoNum type="romanLcPeriod"/>
              <a:defRPr/>
            </a:lvl3pPr>
            <a:lvl4pPr marL="1828800" lvl="3" indent="-304800" rtl="0">
              <a:spcBef>
                <a:spcPts val="0"/>
              </a:spcBef>
              <a:spcAft>
                <a:spcPts val="0"/>
              </a:spcAft>
              <a:buClr>
                <a:srgbClr val="434343"/>
              </a:buClr>
              <a:buSzPts val="1200"/>
              <a:buFont typeface="Roboto Condensed"/>
              <a:buAutoNum type="arabicPeriod"/>
              <a:defRPr/>
            </a:lvl4pPr>
            <a:lvl5pPr marL="2286000" lvl="4" indent="-304800" rtl="0">
              <a:spcBef>
                <a:spcPts val="0"/>
              </a:spcBef>
              <a:spcAft>
                <a:spcPts val="0"/>
              </a:spcAft>
              <a:buClr>
                <a:srgbClr val="434343"/>
              </a:buClr>
              <a:buSzPts val="1200"/>
              <a:buFont typeface="Roboto Condensed"/>
              <a:buAutoNum type="alphaLcPeriod"/>
              <a:defRPr/>
            </a:lvl5pPr>
            <a:lvl6pPr marL="2743200" lvl="5" indent="-304800" rtl="0">
              <a:spcBef>
                <a:spcPts val="0"/>
              </a:spcBef>
              <a:spcAft>
                <a:spcPts val="0"/>
              </a:spcAft>
              <a:buClr>
                <a:srgbClr val="434343"/>
              </a:buClr>
              <a:buSzPts val="1200"/>
              <a:buFont typeface="Roboto Condensed"/>
              <a:buAutoNum type="romanLcPeriod"/>
              <a:defRPr/>
            </a:lvl6pPr>
            <a:lvl7pPr marL="3200400" lvl="6" indent="-304800" rtl="0">
              <a:spcBef>
                <a:spcPts val="0"/>
              </a:spcBef>
              <a:spcAft>
                <a:spcPts val="0"/>
              </a:spcAft>
              <a:buClr>
                <a:srgbClr val="434343"/>
              </a:buClr>
              <a:buSzPts val="1200"/>
              <a:buFont typeface="Roboto Condensed"/>
              <a:buAutoNum type="arabicPeriod"/>
              <a:defRPr/>
            </a:lvl7pPr>
            <a:lvl8pPr marL="3657600" lvl="7" indent="-304800" rtl="0">
              <a:spcBef>
                <a:spcPts val="0"/>
              </a:spcBef>
              <a:spcAft>
                <a:spcPts val="0"/>
              </a:spcAft>
              <a:buClr>
                <a:srgbClr val="434343"/>
              </a:buClr>
              <a:buSzPts val="1200"/>
              <a:buFont typeface="Roboto Condensed"/>
              <a:buAutoNum type="alphaLcPeriod"/>
              <a:defRPr/>
            </a:lvl8pPr>
            <a:lvl9pPr marL="4114800" lvl="8" indent="-304800" rtl="0">
              <a:spcBef>
                <a:spcPts val="0"/>
              </a:spcBef>
              <a:spcAft>
                <a:spcPts val="0"/>
              </a:spcAft>
              <a:buClr>
                <a:srgbClr val="434343"/>
              </a:buClr>
              <a:buSzPts val="1200"/>
              <a:buFont typeface="Roboto Condensed"/>
              <a:buAutoNum type="romanLcPeriod"/>
              <a:defRPr/>
            </a:lvl9pPr>
          </a:lstStyle>
          <a:p>
            <a:endParaRPr/>
          </a:p>
        </p:txBody>
      </p:sp>
      <p:sp>
        <p:nvSpPr>
          <p:cNvPr id="23" name="Google Shape;23;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300" b="1"/>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 name="Google Shape;24;p4"/>
          <p:cNvSpPr/>
          <p:nvPr/>
        </p:nvSpPr>
        <p:spPr>
          <a:xfrm>
            <a:off x="6208675" y="4399450"/>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4"/>
          <p:cNvCxnSpPr/>
          <p:nvPr/>
        </p:nvCxnSpPr>
        <p:spPr>
          <a:xfrm>
            <a:off x="0" y="46197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713225" y="1224450"/>
            <a:ext cx="4855200" cy="23898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76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45" name="Google Shape;45;p8"/>
          <p:cNvCxnSpPr/>
          <p:nvPr/>
        </p:nvCxnSpPr>
        <p:spPr>
          <a:xfrm>
            <a:off x="0" y="472122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CUSTOM_7">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4938950" y="2257726"/>
            <a:ext cx="3491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9" name="Google Shape;99;p16"/>
          <p:cNvSpPr txBox="1">
            <a:spLocks noGrp="1"/>
          </p:cNvSpPr>
          <p:nvPr>
            <p:ph type="subTitle" idx="1"/>
          </p:nvPr>
        </p:nvSpPr>
        <p:spPr>
          <a:xfrm>
            <a:off x="4938950" y="3099525"/>
            <a:ext cx="3128400" cy="70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16"/>
          <p:cNvSpPr txBox="1">
            <a:spLocks noGrp="1"/>
          </p:cNvSpPr>
          <p:nvPr>
            <p:ph type="title" idx="2" hasCustomPrompt="1"/>
          </p:nvPr>
        </p:nvSpPr>
        <p:spPr>
          <a:xfrm>
            <a:off x="4938950" y="1035675"/>
            <a:ext cx="1948500" cy="1239900"/>
          </a:xfrm>
          <a:prstGeom prst="rect">
            <a:avLst/>
          </a:prstGeom>
        </p:spPr>
        <p:txBody>
          <a:bodyPr spcFirstLastPara="1" wrap="square" lIns="91425" tIns="91425" rIns="91425" bIns="91425" anchor="t" anchorCtr="0">
            <a:noAutofit/>
          </a:bodyPr>
          <a:lstStyle>
            <a:lvl1pPr lvl="0" rtl="0">
              <a:spcBef>
                <a:spcPts val="0"/>
              </a:spcBef>
              <a:spcAft>
                <a:spcPts val="0"/>
              </a:spcAft>
              <a:buSzPts val="8900"/>
              <a:buNone/>
              <a:defRPr sz="8900">
                <a:solidFill>
                  <a:schemeClr val="lt2"/>
                </a:solidFill>
              </a:defRPr>
            </a:lvl1pPr>
            <a:lvl2pPr lvl="1" rtl="0">
              <a:spcBef>
                <a:spcPts val="0"/>
              </a:spcBef>
              <a:spcAft>
                <a:spcPts val="0"/>
              </a:spcAft>
              <a:buClr>
                <a:schemeClr val="lt1"/>
              </a:buClr>
              <a:buSzPts val="8900"/>
              <a:buNone/>
              <a:defRPr sz="8900">
                <a:solidFill>
                  <a:schemeClr val="lt1"/>
                </a:solidFill>
              </a:defRPr>
            </a:lvl2pPr>
            <a:lvl3pPr lvl="2" rtl="0">
              <a:spcBef>
                <a:spcPts val="0"/>
              </a:spcBef>
              <a:spcAft>
                <a:spcPts val="0"/>
              </a:spcAft>
              <a:buClr>
                <a:schemeClr val="lt1"/>
              </a:buClr>
              <a:buSzPts val="8900"/>
              <a:buNone/>
              <a:defRPr sz="8900">
                <a:solidFill>
                  <a:schemeClr val="lt1"/>
                </a:solidFill>
              </a:defRPr>
            </a:lvl3pPr>
            <a:lvl4pPr lvl="3" rtl="0">
              <a:spcBef>
                <a:spcPts val="0"/>
              </a:spcBef>
              <a:spcAft>
                <a:spcPts val="0"/>
              </a:spcAft>
              <a:buClr>
                <a:schemeClr val="lt1"/>
              </a:buClr>
              <a:buSzPts val="8900"/>
              <a:buNone/>
              <a:defRPr sz="8900">
                <a:solidFill>
                  <a:schemeClr val="lt1"/>
                </a:solidFill>
              </a:defRPr>
            </a:lvl4pPr>
            <a:lvl5pPr lvl="4" rtl="0">
              <a:spcBef>
                <a:spcPts val="0"/>
              </a:spcBef>
              <a:spcAft>
                <a:spcPts val="0"/>
              </a:spcAft>
              <a:buClr>
                <a:schemeClr val="lt1"/>
              </a:buClr>
              <a:buSzPts val="8900"/>
              <a:buNone/>
              <a:defRPr sz="8900">
                <a:solidFill>
                  <a:schemeClr val="lt1"/>
                </a:solidFill>
              </a:defRPr>
            </a:lvl5pPr>
            <a:lvl6pPr lvl="5" rtl="0">
              <a:spcBef>
                <a:spcPts val="0"/>
              </a:spcBef>
              <a:spcAft>
                <a:spcPts val="0"/>
              </a:spcAft>
              <a:buClr>
                <a:schemeClr val="lt1"/>
              </a:buClr>
              <a:buSzPts val="8900"/>
              <a:buNone/>
              <a:defRPr sz="8900">
                <a:solidFill>
                  <a:schemeClr val="lt1"/>
                </a:solidFill>
              </a:defRPr>
            </a:lvl6pPr>
            <a:lvl7pPr lvl="6" rtl="0">
              <a:spcBef>
                <a:spcPts val="0"/>
              </a:spcBef>
              <a:spcAft>
                <a:spcPts val="0"/>
              </a:spcAft>
              <a:buClr>
                <a:schemeClr val="lt1"/>
              </a:buClr>
              <a:buSzPts val="8900"/>
              <a:buNone/>
              <a:defRPr sz="8900">
                <a:solidFill>
                  <a:schemeClr val="lt1"/>
                </a:solidFill>
              </a:defRPr>
            </a:lvl7pPr>
            <a:lvl8pPr lvl="7" rtl="0">
              <a:spcBef>
                <a:spcPts val="0"/>
              </a:spcBef>
              <a:spcAft>
                <a:spcPts val="0"/>
              </a:spcAft>
              <a:buClr>
                <a:schemeClr val="lt1"/>
              </a:buClr>
              <a:buSzPts val="8900"/>
              <a:buNone/>
              <a:defRPr sz="8900">
                <a:solidFill>
                  <a:schemeClr val="lt1"/>
                </a:solidFill>
              </a:defRPr>
            </a:lvl8pPr>
            <a:lvl9pPr lvl="8" rtl="0">
              <a:spcBef>
                <a:spcPts val="0"/>
              </a:spcBef>
              <a:spcAft>
                <a:spcPts val="0"/>
              </a:spcAft>
              <a:buClr>
                <a:schemeClr val="lt1"/>
              </a:buClr>
              <a:buSzPts val="8900"/>
              <a:buNone/>
              <a:defRPr sz="8900">
                <a:solidFill>
                  <a:schemeClr val="lt1"/>
                </a:solidFill>
              </a:defRPr>
            </a:lvl9pPr>
          </a:lstStyle>
          <a:p>
            <a:r>
              <a:t>xx%</a:t>
            </a:r>
          </a:p>
        </p:txBody>
      </p:sp>
      <p:grpSp>
        <p:nvGrpSpPr>
          <p:cNvPr id="101" name="Google Shape;101;p16"/>
          <p:cNvGrpSpPr/>
          <p:nvPr/>
        </p:nvGrpSpPr>
        <p:grpSpPr>
          <a:xfrm>
            <a:off x="7748824" y="632675"/>
            <a:ext cx="636900" cy="322800"/>
            <a:chOff x="790074" y="3806775"/>
            <a:chExt cx="636900" cy="322800"/>
          </a:xfrm>
        </p:grpSpPr>
        <p:sp>
          <p:nvSpPr>
            <p:cNvPr id="102" name="Google Shape;102;p16"/>
            <p:cNvSpPr/>
            <p:nvPr/>
          </p:nvSpPr>
          <p:spPr>
            <a:xfrm>
              <a:off x="790074" y="3806775"/>
              <a:ext cx="636900" cy="3228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 name="Google Shape;103;p16"/>
            <p:cNvCxnSpPr/>
            <p:nvPr/>
          </p:nvCxnSpPr>
          <p:spPr>
            <a:xfrm>
              <a:off x="990625" y="3968175"/>
              <a:ext cx="235800" cy="0"/>
            </a:xfrm>
            <a:prstGeom prst="straightConnector1">
              <a:avLst/>
            </a:prstGeom>
            <a:noFill/>
            <a:ln w="9525" cap="flat" cmpd="sng">
              <a:solidFill>
                <a:schemeClr val="lt1"/>
              </a:solidFill>
              <a:prstDash val="solid"/>
              <a:round/>
              <a:headEnd type="none" w="med" len="med"/>
              <a:tailEnd type="triangle" w="med" len="med"/>
            </a:ln>
          </p:spPr>
        </p:cxnSp>
      </p:grpSp>
      <p:cxnSp>
        <p:nvCxnSpPr>
          <p:cNvPr id="104" name="Google Shape;104;p16"/>
          <p:cNvCxnSpPr/>
          <p:nvPr/>
        </p:nvCxnSpPr>
        <p:spPr>
          <a:xfrm>
            <a:off x="0" y="472122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19">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b="1"/>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00" name="Google Shape;200;p28"/>
          <p:cNvSpPr txBox="1">
            <a:spLocks noGrp="1"/>
          </p:cNvSpPr>
          <p:nvPr>
            <p:ph type="subTitle" idx="1"/>
          </p:nvPr>
        </p:nvSpPr>
        <p:spPr>
          <a:xfrm>
            <a:off x="713225" y="2028900"/>
            <a:ext cx="3066000" cy="1085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01" name="Google Shape;201;p28"/>
          <p:cNvGrpSpPr/>
          <p:nvPr/>
        </p:nvGrpSpPr>
        <p:grpSpPr>
          <a:xfrm>
            <a:off x="7748824" y="632675"/>
            <a:ext cx="636900" cy="322800"/>
            <a:chOff x="790074" y="3806775"/>
            <a:chExt cx="636900" cy="322800"/>
          </a:xfrm>
        </p:grpSpPr>
        <p:sp>
          <p:nvSpPr>
            <p:cNvPr id="202" name="Google Shape;202;p28"/>
            <p:cNvSpPr/>
            <p:nvPr/>
          </p:nvSpPr>
          <p:spPr>
            <a:xfrm>
              <a:off x="790074" y="3806775"/>
              <a:ext cx="636900" cy="3228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3" name="Google Shape;203;p28"/>
            <p:cNvCxnSpPr/>
            <p:nvPr/>
          </p:nvCxnSpPr>
          <p:spPr>
            <a:xfrm>
              <a:off x="990625" y="3968175"/>
              <a:ext cx="235800" cy="0"/>
            </a:xfrm>
            <a:prstGeom prst="straightConnector1">
              <a:avLst/>
            </a:prstGeom>
            <a:noFill/>
            <a:ln w="9525" cap="flat" cmpd="sng">
              <a:solidFill>
                <a:schemeClr val="lt1"/>
              </a:solidFill>
              <a:prstDash val="solid"/>
              <a:round/>
              <a:headEnd type="none" w="med" len="med"/>
              <a:tailEnd type="triangle" w="med" len="med"/>
            </a:ln>
          </p:spPr>
        </p:cxnSp>
      </p:grpSp>
      <p:cxnSp>
        <p:nvCxnSpPr>
          <p:cNvPr id="204" name="Google Shape;204;p28"/>
          <p:cNvCxnSpPr/>
          <p:nvPr/>
        </p:nvCxnSpPr>
        <p:spPr>
          <a:xfrm>
            <a:off x="0" y="472122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20">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4571925" y="676688"/>
            <a:ext cx="3858900" cy="118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300"/>
              <a:buNone/>
              <a:defRPr sz="8200" b="1"/>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73" name="Google Shape;273;p36"/>
          <p:cNvSpPr txBox="1">
            <a:spLocks noGrp="1"/>
          </p:cNvSpPr>
          <p:nvPr>
            <p:ph type="subTitle" idx="1"/>
          </p:nvPr>
        </p:nvSpPr>
        <p:spPr>
          <a:xfrm>
            <a:off x="4789975" y="1781588"/>
            <a:ext cx="3640800" cy="90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36"/>
          <p:cNvSpPr txBox="1"/>
          <p:nvPr/>
        </p:nvSpPr>
        <p:spPr>
          <a:xfrm>
            <a:off x="4288025" y="3416738"/>
            <a:ext cx="4120800" cy="694800"/>
          </a:xfrm>
          <a:prstGeom prst="rect">
            <a:avLst/>
          </a:prstGeom>
          <a:noFill/>
          <a:ln>
            <a:noFill/>
          </a:ln>
        </p:spPr>
        <p:txBody>
          <a:bodyPr spcFirstLastPara="1" wrap="square" lIns="91425" tIns="91425" rIns="91425" bIns="91425" anchor="ctr" anchorCtr="0">
            <a:noAutofit/>
          </a:bodyPr>
          <a:lstStyle/>
          <a:p>
            <a:pPr marL="0" lvl="0" indent="0" algn="r" rtl="0">
              <a:spcBef>
                <a:spcPts val="300"/>
              </a:spcBef>
              <a:spcAft>
                <a:spcPts val="0"/>
              </a:spcAft>
              <a:buNone/>
            </a:pPr>
            <a:r>
              <a:rPr lang="en" sz="1200">
                <a:solidFill>
                  <a:schemeClr val="dk1"/>
                </a:solidFill>
                <a:latin typeface="Baloo 2"/>
                <a:ea typeface="Baloo 2"/>
                <a:cs typeface="Baloo 2"/>
                <a:sym typeface="Baloo 2"/>
              </a:rPr>
              <a:t>CREDITS: This presentation template was created by </a:t>
            </a:r>
            <a:r>
              <a:rPr lang="en" sz="1200" b="1">
                <a:solidFill>
                  <a:schemeClr val="dk1"/>
                </a:solidFill>
                <a:uFill>
                  <a:noFill/>
                </a:uFill>
                <a:latin typeface="Baloo 2"/>
                <a:ea typeface="Baloo 2"/>
                <a:cs typeface="Baloo 2"/>
                <a:sym typeface="Baloo 2"/>
                <a:hlinkClick r:id="rId2">
                  <a:extLst>
                    <a:ext uri="{A12FA001-AC4F-418D-AE19-62706E023703}">
                      <ahyp:hlinkClr xmlns:ahyp="http://schemas.microsoft.com/office/drawing/2018/hyperlinkcolor" val="tx"/>
                    </a:ext>
                  </a:extLst>
                </a:hlinkClick>
              </a:rPr>
              <a:t>Slidesgo</a:t>
            </a:r>
            <a:r>
              <a:rPr lang="en" sz="1200">
                <a:solidFill>
                  <a:schemeClr val="dk1"/>
                </a:solidFill>
                <a:latin typeface="Baloo 2"/>
                <a:ea typeface="Baloo 2"/>
                <a:cs typeface="Baloo 2"/>
                <a:sym typeface="Baloo 2"/>
              </a:rPr>
              <a:t>, including icons by </a:t>
            </a:r>
            <a:r>
              <a:rPr lang="en" sz="1200" b="1">
                <a:solidFill>
                  <a:schemeClr val="dk1"/>
                </a:solidFill>
                <a:uFill>
                  <a:noFill/>
                </a:uFill>
                <a:latin typeface="Baloo 2"/>
                <a:ea typeface="Baloo 2"/>
                <a:cs typeface="Baloo 2"/>
                <a:sym typeface="Baloo 2"/>
                <a:hlinkClick r:id="rId3">
                  <a:extLst>
                    <a:ext uri="{A12FA001-AC4F-418D-AE19-62706E023703}">
                      <ahyp:hlinkClr xmlns:ahyp="http://schemas.microsoft.com/office/drawing/2018/hyperlinkcolor" val="tx"/>
                    </a:ext>
                  </a:extLst>
                </a:hlinkClick>
              </a:rPr>
              <a:t>Flaticon</a:t>
            </a:r>
            <a:r>
              <a:rPr lang="en" sz="1200">
                <a:solidFill>
                  <a:schemeClr val="dk1"/>
                </a:solidFill>
                <a:latin typeface="Baloo 2"/>
                <a:ea typeface="Baloo 2"/>
                <a:cs typeface="Baloo 2"/>
                <a:sym typeface="Baloo 2"/>
              </a:rPr>
              <a:t>, infographics &amp; images by </a:t>
            </a:r>
            <a:r>
              <a:rPr lang="en" sz="1200" b="1">
                <a:solidFill>
                  <a:schemeClr val="dk1"/>
                </a:solidFill>
                <a:uFill>
                  <a:noFill/>
                </a:uFill>
                <a:latin typeface="Baloo 2"/>
                <a:ea typeface="Baloo 2"/>
                <a:cs typeface="Baloo 2"/>
                <a:sym typeface="Baloo 2"/>
                <a:hlinkClick r:id="rId4">
                  <a:extLst>
                    <a:ext uri="{A12FA001-AC4F-418D-AE19-62706E023703}">
                      <ahyp:hlinkClr xmlns:ahyp="http://schemas.microsoft.com/office/drawing/2018/hyperlinkcolor" val="tx"/>
                    </a:ext>
                  </a:extLst>
                </a:hlinkClick>
              </a:rPr>
              <a:t>Freepik</a:t>
            </a:r>
            <a:r>
              <a:rPr lang="en" sz="1200">
                <a:solidFill>
                  <a:schemeClr val="dk1"/>
                </a:solidFill>
                <a:latin typeface="Baloo 2"/>
                <a:ea typeface="Baloo 2"/>
                <a:cs typeface="Baloo 2"/>
                <a:sym typeface="Baloo 2"/>
              </a:rPr>
              <a:t> </a:t>
            </a:r>
            <a:endParaRPr sz="1200">
              <a:solidFill>
                <a:schemeClr val="dk1"/>
              </a:solidFill>
              <a:latin typeface="Baloo 2"/>
              <a:ea typeface="Baloo 2"/>
              <a:cs typeface="Baloo 2"/>
              <a:sym typeface="Baloo 2"/>
            </a:endParaRPr>
          </a:p>
        </p:txBody>
      </p:sp>
      <p:grpSp>
        <p:nvGrpSpPr>
          <p:cNvPr id="275" name="Google Shape;275;p36"/>
          <p:cNvGrpSpPr/>
          <p:nvPr/>
        </p:nvGrpSpPr>
        <p:grpSpPr>
          <a:xfrm>
            <a:off x="790074" y="4263975"/>
            <a:ext cx="636900" cy="322800"/>
            <a:chOff x="790074" y="3806775"/>
            <a:chExt cx="636900" cy="322800"/>
          </a:xfrm>
        </p:grpSpPr>
        <p:sp>
          <p:nvSpPr>
            <p:cNvPr id="276" name="Google Shape;276;p36"/>
            <p:cNvSpPr/>
            <p:nvPr/>
          </p:nvSpPr>
          <p:spPr>
            <a:xfrm>
              <a:off x="790074" y="3806775"/>
              <a:ext cx="636900" cy="3228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 name="Google Shape;277;p36"/>
            <p:cNvCxnSpPr/>
            <p:nvPr/>
          </p:nvCxnSpPr>
          <p:spPr>
            <a:xfrm>
              <a:off x="990625" y="3968175"/>
              <a:ext cx="235800" cy="0"/>
            </a:xfrm>
            <a:prstGeom prst="straightConnector1">
              <a:avLst/>
            </a:prstGeom>
            <a:noFill/>
            <a:ln w="9525" cap="flat" cmpd="sng">
              <a:solidFill>
                <a:schemeClr val="lt1"/>
              </a:solidFill>
              <a:prstDash val="solid"/>
              <a:round/>
              <a:headEnd type="none" w="med" len="med"/>
              <a:tailEnd type="triangle" w="med" len="med"/>
            </a:ln>
          </p:spPr>
        </p:cxnSp>
      </p:grpSp>
      <p:cxnSp>
        <p:nvCxnSpPr>
          <p:cNvPr id="278" name="Google Shape;278;p36"/>
          <p:cNvCxnSpPr/>
          <p:nvPr/>
        </p:nvCxnSpPr>
        <p:spPr>
          <a:xfrm>
            <a:off x="2119800" y="46197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279"/>
        <p:cNvGrpSpPr/>
        <p:nvPr/>
      </p:nvGrpSpPr>
      <p:grpSpPr>
        <a:xfrm>
          <a:off x="0" y="0"/>
          <a:ext cx="0" cy="0"/>
          <a:chOff x="0" y="0"/>
          <a:chExt cx="0" cy="0"/>
        </a:xfrm>
      </p:grpSpPr>
      <p:grpSp>
        <p:nvGrpSpPr>
          <p:cNvPr id="280" name="Google Shape;280;p37"/>
          <p:cNvGrpSpPr/>
          <p:nvPr/>
        </p:nvGrpSpPr>
        <p:grpSpPr>
          <a:xfrm>
            <a:off x="790074" y="4263975"/>
            <a:ext cx="636900" cy="322800"/>
            <a:chOff x="790074" y="3806775"/>
            <a:chExt cx="636900" cy="322800"/>
          </a:xfrm>
        </p:grpSpPr>
        <p:sp>
          <p:nvSpPr>
            <p:cNvPr id="281" name="Google Shape;281;p37"/>
            <p:cNvSpPr/>
            <p:nvPr/>
          </p:nvSpPr>
          <p:spPr>
            <a:xfrm>
              <a:off x="790074" y="3806775"/>
              <a:ext cx="636900" cy="3228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 name="Google Shape;282;p37"/>
            <p:cNvCxnSpPr/>
            <p:nvPr/>
          </p:nvCxnSpPr>
          <p:spPr>
            <a:xfrm>
              <a:off x="990625" y="3968175"/>
              <a:ext cx="235800" cy="0"/>
            </a:xfrm>
            <a:prstGeom prst="straightConnector1">
              <a:avLst/>
            </a:prstGeom>
            <a:noFill/>
            <a:ln w="9525" cap="flat" cmpd="sng">
              <a:solidFill>
                <a:schemeClr val="lt1"/>
              </a:solidFill>
              <a:prstDash val="solid"/>
              <a:round/>
              <a:headEnd type="none" w="med" len="med"/>
              <a:tailEnd type="triangle" w="med" len="med"/>
            </a:ln>
          </p:spPr>
        </p:cxnSp>
      </p:grpSp>
      <p:grpSp>
        <p:nvGrpSpPr>
          <p:cNvPr id="283" name="Google Shape;283;p37"/>
          <p:cNvGrpSpPr/>
          <p:nvPr/>
        </p:nvGrpSpPr>
        <p:grpSpPr>
          <a:xfrm flipH="1">
            <a:off x="7254218" y="2021295"/>
            <a:ext cx="1259755" cy="3123261"/>
            <a:chOff x="2330682" y="1468700"/>
            <a:chExt cx="824447" cy="2044019"/>
          </a:xfrm>
        </p:grpSpPr>
        <p:sp>
          <p:nvSpPr>
            <p:cNvPr id="284" name="Google Shape;284;p37"/>
            <p:cNvSpPr/>
            <p:nvPr/>
          </p:nvSpPr>
          <p:spPr>
            <a:xfrm>
              <a:off x="2519514" y="2137089"/>
              <a:ext cx="635615" cy="611378"/>
            </a:xfrm>
            <a:custGeom>
              <a:avLst/>
              <a:gdLst/>
              <a:ahLst/>
              <a:cxnLst/>
              <a:rect l="l" t="t" r="r" b="b"/>
              <a:pathLst>
                <a:path w="19302" h="18566" extrusionOk="0">
                  <a:moveTo>
                    <a:pt x="13070" y="0"/>
                  </a:moveTo>
                  <a:cubicBezTo>
                    <a:pt x="12789" y="0"/>
                    <a:pt x="12499" y="104"/>
                    <a:pt x="12250" y="229"/>
                  </a:cubicBezTo>
                  <a:cubicBezTo>
                    <a:pt x="11003" y="867"/>
                    <a:pt x="9940" y="1901"/>
                    <a:pt x="8633" y="2357"/>
                  </a:cubicBezTo>
                  <a:cubicBezTo>
                    <a:pt x="8025" y="2570"/>
                    <a:pt x="7386" y="2661"/>
                    <a:pt x="6809" y="2934"/>
                  </a:cubicBezTo>
                  <a:cubicBezTo>
                    <a:pt x="3739" y="4393"/>
                    <a:pt x="4012" y="8892"/>
                    <a:pt x="3040" y="11597"/>
                  </a:cubicBezTo>
                  <a:cubicBezTo>
                    <a:pt x="2584" y="12843"/>
                    <a:pt x="0" y="17038"/>
                    <a:pt x="1034" y="18223"/>
                  </a:cubicBezTo>
                  <a:cubicBezTo>
                    <a:pt x="1241" y="18458"/>
                    <a:pt x="1409" y="18537"/>
                    <a:pt x="1563" y="18537"/>
                  </a:cubicBezTo>
                  <a:cubicBezTo>
                    <a:pt x="1880" y="18537"/>
                    <a:pt x="2137" y="18200"/>
                    <a:pt x="2568" y="18200"/>
                  </a:cubicBezTo>
                  <a:cubicBezTo>
                    <a:pt x="2630" y="18200"/>
                    <a:pt x="2696" y="18207"/>
                    <a:pt x="2766" y="18223"/>
                  </a:cubicBezTo>
                  <a:cubicBezTo>
                    <a:pt x="3070" y="18314"/>
                    <a:pt x="3374" y="18527"/>
                    <a:pt x="3708" y="18558"/>
                  </a:cubicBezTo>
                  <a:cubicBezTo>
                    <a:pt x="3750" y="18563"/>
                    <a:pt x="3791" y="18566"/>
                    <a:pt x="3832" y="18566"/>
                  </a:cubicBezTo>
                  <a:cubicBezTo>
                    <a:pt x="4476" y="18566"/>
                    <a:pt x="5007" y="17913"/>
                    <a:pt x="5350" y="17342"/>
                  </a:cubicBezTo>
                  <a:cubicBezTo>
                    <a:pt x="6383" y="15731"/>
                    <a:pt x="7295" y="14059"/>
                    <a:pt x="8116" y="12327"/>
                  </a:cubicBezTo>
                  <a:cubicBezTo>
                    <a:pt x="8420" y="11658"/>
                    <a:pt x="9423" y="8253"/>
                    <a:pt x="10122" y="8193"/>
                  </a:cubicBezTo>
                  <a:cubicBezTo>
                    <a:pt x="10129" y="8192"/>
                    <a:pt x="10137" y="8192"/>
                    <a:pt x="10145" y="8192"/>
                  </a:cubicBezTo>
                  <a:cubicBezTo>
                    <a:pt x="10769" y="8192"/>
                    <a:pt x="12316" y="10568"/>
                    <a:pt x="12766" y="10959"/>
                  </a:cubicBezTo>
                  <a:cubicBezTo>
                    <a:pt x="13718" y="11751"/>
                    <a:pt x="14899" y="12567"/>
                    <a:pt x="16169" y="12567"/>
                  </a:cubicBezTo>
                  <a:cubicBezTo>
                    <a:pt x="16360" y="12567"/>
                    <a:pt x="16554" y="12549"/>
                    <a:pt x="16748" y="12509"/>
                  </a:cubicBezTo>
                  <a:cubicBezTo>
                    <a:pt x="17751" y="12327"/>
                    <a:pt x="18572" y="11536"/>
                    <a:pt x="18937" y="10594"/>
                  </a:cubicBezTo>
                  <a:cubicBezTo>
                    <a:pt x="19301" y="9652"/>
                    <a:pt x="19241" y="8588"/>
                    <a:pt x="18997" y="7615"/>
                  </a:cubicBezTo>
                  <a:cubicBezTo>
                    <a:pt x="18238" y="4910"/>
                    <a:pt x="16049" y="2387"/>
                    <a:pt x="14073" y="533"/>
                  </a:cubicBezTo>
                  <a:cubicBezTo>
                    <a:pt x="13830" y="320"/>
                    <a:pt x="13557" y="77"/>
                    <a:pt x="13253" y="16"/>
                  </a:cubicBezTo>
                  <a:cubicBezTo>
                    <a:pt x="13192" y="5"/>
                    <a:pt x="13131" y="0"/>
                    <a:pt x="13070"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2502489" y="2544998"/>
              <a:ext cx="166198" cy="684648"/>
            </a:xfrm>
            <a:custGeom>
              <a:avLst/>
              <a:gdLst/>
              <a:ahLst/>
              <a:cxnLst/>
              <a:rect l="l" t="t" r="r" b="b"/>
              <a:pathLst>
                <a:path w="5047" h="20791" fill="none" extrusionOk="0">
                  <a:moveTo>
                    <a:pt x="5046" y="0"/>
                  </a:moveTo>
                  <a:cubicBezTo>
                    <a:pt x="3131" y="2918"/>
                    <a:pt x="1642" y="6414"/>
                    <a:pt x="1277" y="9940"/>
                  </a:cubicBezTo>
                  <a:cubicBezTo>
                    <a:pt x="943" y="13557"/>
                    <a:pt x="1672" y="17356"/>
                    <a:pt x="0" y="20791"/>
                  </a:cubicBezTo>
                </a:path>
              </a:pathLst>
            </a:custGeom>
            <a:solidFill>
              <a:schemeClr val="dk2"/>
            </a:solidFill>
            <a:ln w="9525" cap="rnd"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2361349" y="1468700"/>
              <a:ext cx="507517" cy="1142111"/>
            </a:xfrm>
            <a:custGeom>
              <a:avLst/>
              <a:gdLst/>
              <a:ahLst/>
              <a:cxnLst/>
              <a:rect l="l" t="t" r="r" b="b"/>
              <a:pathLst>
                <a:path w="15412" h="34683" extrusionOk="0">
                  <a:moveTo>
                    <a:pt x="6626" y="4517"/>
                  </a:moveTo>
                  <a:cubicBezTo>
                    <a:pt x="7077" y="4517"/>
                    <a:pt x="7246" y="5616"/>
                    <a:pt x="7296" y="5936"/>
                  </a:cubicBezTo>
                  <a:cubicBezTo>
                    <a:pt x="7389" y="6704"/>
                    <a:pt x="7210" y="7004"/>
                    <a:pt x="6961" y="7004"/>
                  </a:cubicBezTo>
                  <a:cubicBezTo>
                    <a:pt x="6560" y="7004"/>
                    <a:pt x="5974" y="6222"/>
                    <a:pt x="6049" y="5359"/>
                  </a:cubicBezTo>
                  <a:cubicBezTo>
                    <a:pt x="6049" y="5359"/>
                    <a:pt x="6049" y="5359"/>
                    <a:pt x="6049" y="5328"/>
                  </a:cubicBezTo>
                  <a:cubicBezTo>
                    <a:pt x="6080" y="5116"/>
                    <a:pt x="6110" y="4872"/>
                    <a:pt x="6262" y="4720"/>
                  </a:cubicBezTo>
                  <a:cubicBezTo>
                    <a:pt x="6400" y="4576"/>
                    <a:pt x="6521" y="4517"/>
                    <a:pt x="6626" y="4517"/>
                  </a:cubicBezTo>
                  <a:close/>
                  <a:moveTo>
                    <a:pt x="11187" y="8259"/>
                  </a:moveTo>
                  <a:cubicBezTo>
                    <a:pt x="11412" y="8259"/>
                    <a:pt x="11540" y="8423"/>
                    <a:pt x="11429" y="8915"/>
                  </a:cubicBezTo>
                  <a:cubicBezTo>
                    <a:pt x="11156" y="10313"/>
                    <a:pt x="10153" y="11468"/>
                    <a:pt x="8937" y="12106"/>
                  </a:cubicBezTo>
                  <a:cubicBezTo>
                    <a:pt x="8694" y="12258"/>
                    <a:pt x="8420" y="12350"/>
                    <a:pt x="8147" y="12350"/>
                  </a:cubicBezTo>
                  <a:cubicBezTo>
                    <a:pt x="7873" y="12350"/>
                    <a:pt x="7569" y="12228"/>
                    <a:pt x="7478" y="11955"/>
                  </a:cubicBezTo>
                  <a:cubicBezTo>
                    <a:pt x="7356" y="11651"/>
                    <a:pt x="7508" y="11316"/>
                    <a:pt x="7660" y="11073"/>
                  </a:cubicBezTo>
                  <a:cubicBezTo>
                    <a:pt x="8268" y="10070"/>
                    <a:pt x="9089" y="9401"/>
                    <a:pt x="10031" y="8793"/>
                  </a:cubicBezTo>
                  <a:cubicBezTo>
                    <a:pt x="10321" y="8612"/>
                    <a:pt x="10858" y="8259"/>
                    <a:pt x="11187" y="8259"/>
                  </a:cubicBezTo>
                  <a:close/>
                  <a:moveTo>
                    <a:pt x="3739" y="14629"/>
                  </a:moveTo>
                  <a:cubicBezTo>
                    <a:pt x="5411" y="14660"/>
                    <a:pt x="5411" y="17304"/>
                    <a:pt x="5198" y="18733"/>
                  </a:cubicBezTo>
                  <a:cubicBezTo>
                    <a:pt x="5138" y="18976"/>
                    <a:pt x="5107" y="19189"/>
                    <a:pt x="5077" y="19341"/>
                  </a:cubicBezTo>
                  <a:cubicBezTo>
                    <a:pt x="5049" y="19479"/>
                    <a:pt x="4971" y="19618"/>
                    <a:pt x="4842" y="19618"/>
                  </a:cubicBezTo>
                  <a:cubicBezTo>
                    <a:pt x="4829" y="19618"/>
                    <a:pt x="4816" y="19617"/>
                    <a:pt x="4803" y="19614"/>
                  </a:cubicBezTo>
                  <a:cubicBezTo>
                    <a:pt x="4742" y="19614"/>
                    <a:pt x="4682" y="19523"/>
                    <a:pt x="4651" y="19462"/>
                  </a:cubicBezTo>
                  <a:cubicBezTo>
                    <a:pt x="3952" y="18246"/>
                    <a:pt x="3496" y="16909"/>
                    <a:pt x="3314" y="15511"/>
                  </a:cubicBezTo>
                  <a:cubicBezTo>
                    <a:pt x="3283" y="15328"/>
                    <a:pt x="3283" y="15146"/>
                    <a:pt x="3344" y="14964"/>
                  </a:cubicBezTo>
                  <a:cubicBezTo>
                    <a:pt x="3405" y="14781"/>
                    <a:pt x="3557" y="14629"/>
                    <a:pt x="3739" y="14629"/>
                  </a:cubicBezTo>
                  <a:close/>
                  <a:moveTo>
                    <a:pt x="8238" y="20830"/>
                  </a:moveTo>
                  <a:cubicBezTo>
                    <a:pt x="8299" y="20982"/>
                    <a:pt x="8359" y="21164"/>
                    <a:pt x="8390" y="21286"/>
                  </a:cubicBezTo>
                  <a:cubicBezTo>
                    <a:pt x="8451" y="21711"/>
                    <a:pt x="8390" y="22015"/>
                    <a:pt x="7904" y="22350"/>
                  </a:cubicBezTo>
                  <a:cubicBezTo>
                    <a:pt x="7630" y="22549"/>
                    <a:pt x="7049" y="22891"/>
                    <a:pt x="6615" y="22891"/>
                  </a:cubicBezTo>
                  <a:cubicBezTo>
                    <a:pt x="6519" y="22891"/>
                    <a:pt x="6430" y="22875"/>
                    <a:pt x="6353" y="22836"/>
                  </a:cubicBezTo>
                  <a:cubicBezTo>
                    <a:pt x="6171" y="22745"/>
                    <a:pt x="6049" y="22532"/>
                    <a:pt x="6080" y="22350"/>
                  </a:cubicBezTo>
                  <a:cubicBezTo>
                    <a:pt x="6080" y="22167"/>
                    <a:pt x="6201" y="21985"/>
                    <a:pt x="6323" y="21863"/>
                  </a:cubicBezTo>
                  <a:cubicBezTo>
                    <a:pt x="6809" y="21286"/>
                    <a:pt x="7508" y="20891"/>
                    <a:pt x="8238" y="20830"/>
                  </a:cubicBezTo>
                  <a:close/>
                  <a:moveTo>
                    <a:pt x="11135" y="1"/>
                  </a:moveTo>
                  <a:cubicBezTo>
                    <a:pt x="10928" y="1"/>
                    <a:pt x="10739" y="14"/>
                    <a:pt x="10578" y="39"/>
                  </a:cubicBezTo>
                  <a:cubicBezTo>
                    <a:pt x="6688" y="617"/>
                    <a:pt x="4682" y="3960"/>
                    <a:pt x="3010" y="7122"/>
                  </a:cubicBezTo>
                  <a:cubicBezTo>
                    <a:pt x="2979" y="7182"/>
                    <a:pt x="2949" y="7213"/>
                    <a:pt x="2979" y="7274"/>
                  </a:cubicBezTo>
                  <a:cubicBezTo>
                    <a:pt x="2979" y="7365"/>
                    <a:pt x="3040" y="7395"/>
                    <a:pt x="3101" y="7456"/>
                  </a:cubicBezTo>
                  <a:cubicBezTo>
                    <a:pt x="3770" y="8003"/>
                    <a:pt x="4195" y="8885"/>
                    <a:pt x="4226" y="9796"/>
                  </a:cubicBezTo>
                  <a:cubicBezTo>
                    <a:pt x="4226" y="9888"/>
                    <a:pt x="4195" y="9979"/>
                    <a:pt x="4165" y="10070"/>
                  </a:cubicBezTo>
                  <a:cubicBezTo>
                    <a:pt x="4095" y="10163"/>
                    <a:pt x="3972" y="10203"/>
                    <a:pt x="3850" y="10203"/>
                  </a:cubicBezTo>
                  <a:cubicBezTo>
                    <a:pt x="3813" y="10203"/>
                    <a:pt x="3775" y="10199"/>
                    <a:pt x="3739" y="10192"/>
                  </a:cubicBezTo>
                  <a:cubicBezTo>
                    <a:pt x="3618" y="10131"/>
                    <a:pt x="3496" y="10009"/>
                    <a:pt x="3405" y="9918"/>
                  </a:cubicBezTo>
                  <a:cubicBezTo>
                    <a:pt x="3040" y="9492"/>
                    <a:pt x="2827" y="9037"/>
                    <a:pt x="2645" y="8520"/>
                  </a:cubicBezTo>
                  <a:cubicBezTo>
                    <a:pt x="1490" y="10769"/>
                    <a:pt x="1125" y="14265"/>
                    <a:pt x="1399" y="16727"/>
                  </a:cubicBezTo>
                  <a:cubicBezTo>
                    <a:pt x="1551" y="18216"/>
                    <a:pt x="2098" y="19857"/>
                    <a:pt x="1976" y="21347"/>
                  </a:cubicBezTo>
                  <a:cubicBezTo>
                    <a:pt x="1855" y="23170"/>
                    <a:pt x="1095" y="24903"/>
                    <a:pt x="609" y="26666"/>
                  </a:cubicBezTo>
                  <a:cubicBezTo>
                    <a:pt x="61" y="28581"/>
                    <a:pt x="1" y="30709"/>
                    <a:pt x="396" y="32684"/>
                  </a:cubicBezTo>
                  <a:cubicBezTo>
                    <a:pt x="548" y="33414"/>
                    <a:pt x="913" y="34113"/>
                    <a:pt x="1581" y="34478"/>
                  </a:cubicBezTo>
                  <a:cubicBezTo>
                    <a:pt x="1821" y="34614"/>
                    <a:pt x="2103" y="34683"/>
                    <a:pt x="2384" y="34683"/>
                  </a:cubicBezTo>
                  <a:cubicBezTo>
                    <a:pt x="2854" y="34683"/>
                    <a:pt x="3321" y="34493"/>
                    <a:pt x="3587" y="34113"/>
                  </a:cubicBezTo>
                  <a:cubicBezTo>
                    <a:pt x="3779" y="34177"/>
                    <a:pt x="3978" y="34207"/>
                    <a:pt x="4177" y="34207"/>
                  </a:cubicBezTo>
                  <a:cubicBezTo>
                    <a:pt x="4929" y="34207"/>
                    <a:pt x="5683" y="33776"/>
                    <a:pt x="6019" y="33079"/>
                  </a:cubicBezTo>
                  <a:cubicBezTo>
                    <a:pt x="6323" y="32380"/>
                    <a:pt x="6232" y="31590"/>
                    <a:pt x="6201" y="30830"/>
                  </a:cubicBezTo>
                  <a:cubicBezTo>
                    <a:pt x="6141" y="28277"/>
                    <a:pt x="7052" y="26210"/>
                    <a:pt x="8511" y="24204"/>
                  </a:cubicBezTo>
                  <a:cubicBezTo>
                    <a:pt x="9940" y="22259"/>
                    <a:pt x="9788" y="19249"/>
                    <a:pt x="10335" y="16939"/>
                  </a:cubicBezTo>
                  <a:cubicBezTo>
                    <a:pt x="10882" y="14599"/>
                    <a:pt x="12098" y="12471"/>
                    <a:pt x="13162" y="10344"/>
                  </a:cubicBezTo>
                  <a:cubicBezTo>
                    <a:pt x="14135" y="8337"/>
                    <a:pt x="15411" y="6362"/>
                    <a:pt x="15047" y="4143"/>
                  </a:cubicBezTo>
                  <a:cubicBezTo>
                    <a:pt x="14986" y="3930"/>
                    <a:pt x="14955" y="3717"/>
                    <a:pt x="14864" y="3474"/>
                  </a:cubicBezTo>
                  <a:cubicBezTo>
                    <a:pt x="14864" y="3444"/>
                    <a:pt x="14864" y="3413"/>
                    <a:pt x="14803" y="3383"/>
                  </a:cubicBezTo>
                  <a:cubicBezTo>
                    <a:pt x="14786" y="3365"/>
                    <a:pt x="14765" y="3358"/>
                    <a:pt x="14744" y="3358"/>
                  </a:cubicBezTo>
                  <a:cubicBezTo>
                    <a:pt x="14692" y="3358"/>
                    <a:pt x="14634" y="3401"/>
                    <a:pt x="14591" y="3444"/>
                  </a:cubicBezTo>
                  <a:cubicBezTo>
                    <a:pt x="14013" y="3930"/>
                    <a:pt x="13314" y="4325"/>
                    <a:pt x="12584" y="4568"/>
                  </a:cubicBezTo>
                  <a:cubicBezTo>
                    <a:pt x="12535" y="4581"/>
                    <a:pt x="12470" y="4593"/>
                    <a:pt x="12407" y="4593"/>
                  </a:cubicBezTo>
                  <a:cubicBezTo>
                    <a:pt x="12314" y="4593"/>
                    <a:pt x="12225" y="4567"/>
                    <a:pt x="12189" y="4477"/>
                  </a:cubicBezTo>
                  <a:cubicBezTo>
                    <a:pt x="12159" y="4386"/>
                    <a:pt x="12189" y="4325"/>
                    <a:pt x="12220" y="4264"/>
                  </a:cubicBezTo>
                  <a:cubicBezTo>
                    <a:pt x="12463" y="3808"/>
                    <a:pt x="12797" y="3413"/>
                    <a:pt x="13223" y="3109"/>
                  </a:cubicBezTo>
                  <a:cubicBezTo>
                    <a:pt x="13648" y="2805"/>
                    <a:pt x="14256" y="2532"/>
                    <a:pt x="14287" y="2015"/>
                  </a:cubicBezTo>
                  <a:cubicBezTo>
                    <a:pt x="14365" y="523"/>
                    <a:pt x="12415" y="1"/>
                    <a:pt x="1113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2410415" y="2260709"/>
              <a:ext cx="119141" cy="1026000"/>
            </a:xfrm>
            <a:custGeom>
              <a:avLst/>
              <a:gdLst/>
              <a:ahLst/>
              <a:cxnLst/>
              <a:rect l="l" t="t" r="r" b="b"/>
              <a:pathLst>
                <a:path w="3618" h="31157" fill="none" extrusionOk="0">
                  <a:moveTo>
                    <a:pt x="0" y="31156"/>
                  </a:moveTo>
                  <a:cubicBezTo>
                    <a:pt x="669" y="29941"/>
                    <a:pt x="1337" y="28694"/>
                    <a:pt x="1641" y="27327"/>
                  </a:cubicBezTo>
                  <a:cubicBezTo>
                    <a:pt x="1854" y="26415"/>
                    <a:pt x="1915" y="25442"/>
                    <a:pt x="1976" y="24469"/>
                  </a:cubicBezTo>
                  <a:cubicBezTo>
                    <a:pt x="2006" y="23801"/>
                    <a:pt x="1945" y="23618"/>
                    <a:pt x="2067" y="22980"/>
                  </a:cubicBezTo>
                  <a:cubicBezTo>
                    <a:pt x="2857" y="19302"/>
                    <a:pt x="3617" y="15472"/>
                    <a:pt x="2553" y="11916"/>
                  </a:cubicBezTo>
                  <a:cubicBezTo>
                    <a:pt x="2037" y="10183"/>
                    <a:pt x="1125" y="8573"/>
                    <a:pt x="973" y="6779"/>
                  </a:cubicBezTo>
                  <a:cubicBezTo>
                    <a:pt x="821" y="4348"/>
                    <a:pt x="2128" y="2068"/>
                    <a:pt x="3404" y="1"/>
                  </a:cubicBezTo>
                </a:path>
              </a:pathLst>
            </a:custGeom>
            <a:solidFill>
              <a:schemeClr val="dk2"/>
            </a:solidFill>
            <a:ln w="9525" cap="rnd"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2330682" y="3113509"/>
              <a:ext cx="338001" cy="399210"/>
            </a:xfrm>
            <a:custGeom>
              <a:avLst/>
              <a:gdLst/>
              <a:ahLst/>
              <a:cxnLst/>
              <a:rect l="l" t="t" r="r" b="b"/>
              <a:pathLst>
                <a:path w="13588" h="12123" extrusionOk="0">
                  <a:moveTo>
                    <a:pt x="1" y="1"/>
                  </a:moveTo>
                  <a:cubicBezTo>
                    <a:pt x="1" y="1"/>
                    <a:pt x="1277" y="10852"/>
                    <a:pt x="1551" y="12068"/>
                  </a:cubicBezTo>
                  <a:cubicBezTo>
                    <a:pt x="1561" y="12109"/>
                    <a:pt x="2746" y="12122"/>
                    <a:pt x="4323" y="12122"/>
                  </a:cubicBezTo>
                  <a:cubicBezTo>
                    <a:pt x="7475" y="12122"/>
                    <a:pt x="12189" y="12068"/>
                    <a:pt x="12189" y="12068"/>
                  </a:cubicBezTo>
                  <a:cubicBezTo>
                    <a:pt x="12250" y="11946"/>
                    <a:pt x="12737" y="5959"/>
                    <a:pt x="12858" y="5472"/>
                  </a:cubicBezTo>
                  <a:lnTo>
                    <a:pt x="1358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9" name="Google Shape;289;p37"/>
          <p:cNvCxnSpPr/>
          <p:nvPr/>
        </p:nvCxnSpPr>
        <p:spPr>
          <a:xfrm>
            <a:off x="2119800" y="46197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2_1">
    <p:spTree>
      <p:nvGrpSpPr>
        <p:cNvPr id="1" name="Shape 290"/>
        <p:cNvGrpSpPr/>
        <p:nvPr/>
      </p:nvGrpSpPr>
      <p:grpSpPr>
        <a:xfrm>
          <a:off x="0" y="0"/>
          <a:ext cx="0" cy="0"/>
          <a:chOff x="0" y="0"/>
          <a:chExt cx="0" cy="0"/>
        </a:xfrm>
      </p:grpSpPr>
      <p:sp>
        <p:nvSpPr>
          <p:cNvPr id="291" name="Google Shape;291;p38"/>
          <p:cNvSpPr/>
          <p:nvPr/>
        </p:nvSpPr>
        <p:spPr>
          <a:xfrm>
            <a:off x="-517325" y="1618328"/>
            <a:ext cx="2760300" cy="276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38"/>
          <p:cNvGrpSpPr/>
          <p:nvPr/>
        </p:nvGrpSpPr>
        <p:grpSpPr>
          <a:xfrm>
            <a:off x="7748824" y="632675"/>
            <a:ext cx="636900" cy="322800"/>
            <a:chOff x="790074" y="3806775"/>
            <a:chExt cx="636900" cy="322800"/>
          </a:xfrm>
        </p:grpSpPr>
        <p:sp>
          <p:nvSpPr>
            <p:cNvPr id="293" name="Google Shape;293;p38"/>
            <p:cNvSpPr/>
            <p:nvPr/>
          </p:nvSpPr>
          <p:spPr>
            <a:xfrm>
              <a:off x="790074" y="3806775"/>
              <a:ext cx="636900" cy="3228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 name="Google Shape;294;p38"/>
            <p:cNvCxnSpPr/>
            <p:nvPr/>
          </p:nvCxnSpPr>
          <p:spPr>
            <a:xfrm>
              <a:off x="990625" y="3968175"/>
              <a:ext cx="235800" cy="0"/>
            </a:xfrm>
            <a:prstGeom prst="straightConnector1">
              <a:avLst/>
            </a:prstGeom>
            <a:noFill/>
            <a:ln w="9525" cap="flat" cmpd="sng">
              <a:solidFill>
                <a:schemeClr val="lt1"/>
              </a:solidFill>
              <a:prstDash val="solid"/>
              <a:round/>
              <a:headEnd type="none" w="med" len="med"/>
              <a:tailEnd type="triangle" w="med" len="med"/>
            </a:ln>
          </p:spPr>
        </p:cxnSp>
      </p:grpSp>
      <p:grpSp>
        <p:nvGrpSpPr>
          <p:cNvPr id="295" name="Google Shape;295;p38"/>
          <p:cNvGrpSpPr/>
          <p:nvPr/>
        </p:nvGrpSpPr>
        <p:grpSpPr>
          <a:xfrm flipH="1">
            <a:off x="244674" y="1853382"/>
            <a:ext cx="1628002" cy="3290198"/>
            <a:chOff x="6795049" y="1179275"/>
            <a:chExt cx="916719" cy="1852694"/>
          </a:xfrm>
        </p:grpSpPr>
        <p:sp>
          <p:nvSpPr>
            <p:cNvPr id="296" name="Google Shape;296;p38"/>
            <p:cNvSpPr/>
            <p:nvPr/>
          </p:nvSpPr>
          <p:spPr>
            <a:xfrm flipH="1">
              <a:off x="7005588" y="1179275"/>
              <a:ext cx="520739" cy="924305"/>
            </a:xfrm>
            <a:custGeom>
              <a:avLst/>
              <a:gdLst/>
              <a:ahLst/>
              <a:cxnLst/>
              <a:rect l="l" t="t" r="r" b="b"/>
              <a:pathLst>
                <a:path w="16559" h="29392" extrusionOk="0">
                  <a:moveTo>
                    <a:pt x="8501" y="4644"/>
                  </a:moveTo>
                  <a:cubicBezTo>
                    <a:pt x="8562" y="4644"/>
                    <a:pt x="8636" y="4667"/>
                    <a:pt x="8724" y="4719"/>
                  </a:cubicBezTo>
                  <a:cubicBezTo>
                    <a:pt x="8937" y="4841"/>
                    <a:pt x="8998" y="5084"/>
                    <a:pt x="9059" y="5297"/>
                  </a:cubicBezTo>
                  <a:cubicBezTo>
                    <a:pt x="9211" y="5874"/>
                    <a:pt x="9302" y="6452"/>
                    <a:pt x="9332" y="6999"/>
                  </a:cubicBezTo>
                  <a:cubicBezTo>
                    <a:pt x="9332" y="7090"/>
                    <a:pt x="9332" y="7364"/>
                    <a:pt x="9271" y="7576"/>
                  </a:cubicBezTo>
                  <a:cubicBezTo>
                    <a:pt x="9252" y="7733"/>
                    <a:pt x="9195" y="7852"/>
                    <a:pt x="9100" y="7852"/>
                  </a:cubicBezTo>
                  <a:cubicBezTo>
                    <a:pt x="9047" y="7852"/>
                    <a:pt x="8983" y="7815"/>
                    <a:pt x="8907" y="7728"/>
                  </a:cubicBezTo>
                  <a:cubicBezTo>
                    <a:pt x="8420" y="7242"/>
                    <a:pt x="8299" y="6543"/>
                    <a:pt x="8268" y="5874"/>
                  </a:cubicBezTo>
                  <a:cubicBezTo>
                    <a:pt x="8242" y="5637"/>
                    <a:pt x="8101" y="4644"/>
                    <a:pt x="8501" y="4644"/>
                  </a:cubicBezTo>
                  <a:close/>
                  <a:moveTo>
                    <a:pt x="12372" y="12501"/>
                  </a:moveTo>
                  <a:cubicBezTo>
                    <a:pt x="12493" y="12501"/>
                    <a:pt x="12585" y="12531"/>
                    <a:pt x="12645" y="12653"/>
                  </a:cubicBezTo>
                  <a:cubicBezTo>
                    <a:pt x="12676" y="12713"/>
                    <a:pt x="12676" y="12865"/>
                    <a:pt x="12615" y="12926"/>
                  </a:cubicBezTo>
                  <a:cubicBezTo>
                    <a:pt x="11825" y="13686"/>
                    <a:pt x="10761" y="14081"/>
                    <a:pt x="9697" y="14081"/>
                  </a:cubicBezTo>
                  <a:cubicBezTo>
                    <a:pt x="9484" y="14081"/>
                    <a:pt x="9393" y="13747"/>
                    <a:pt x="9575" y="13625"/>
                  </a:cubicBezTo>
                  <a:cubicBezTo>
                    <a:pt x="9636" y="13595"/>
                    <a:pt x="9697" y="13564"/>
                    <a:pt x="9758" y="13504"/>
                  </a:cubicBezTo>
                  <a:cubicBezTo>
                    <a:pt x="9788" y="13443"/>
                    <a:pt x="9819" y="13382"/>
                    <a:pt x="9910" y="13321"/>
                  </a:cubicBezTo>
                  <a:cubicBezTo>
                    <a:pt x="10609" y="12956"/>
                    <a:pt x="11399" y="12561"/>
                    <a:pt x="12189" y="12501"/>
                  </a:cubicBezTo>
                  <a:close/>
                  <a:moveTo>
                    <a:pt x="4855" y="12077"/>
                  </a:moveTo>
                  <a:cubicBezTo>
                    <a:pt x="4939" y="12077"/>
                    <a:pt x="5024" y="12087"/>
                    <a:pt x="5107" y="12105"/>
                  </a:cubicBezTo>
                  <a:cubicBezTo>
                    <a:pt x="5350" y="12197"/>
                    <a:pt x="5563" y="12349"/>
                    <a:pt x="5746" y="12561"/>
                  </a:cubicBezTo>
                  <a:cubicBezTo>
                    <a:pt x="6232" y="13139"/>
                    <a:pt x="6475" y="13899"/>
                    <a:pt x="6566" y="14659"/>
                  </a:cubicBezTo>
                  <a:cubicBezTo>
                    <a:pt x="6597" y="15054"/>
                    <a:pt x="6566" y="15449"/>
                    <a:pt x="6384" y="15753"/>
                  </a:cubicBezTo>
                  <a:cubicBezTo>
                    <a:pt x="6170" y="16087"/>
                    <a:pt x="5968" y="16221"/>
                    <a:pt x="5782" y="16221"/>
                  </a:cubicBezTo>
                  <a:cubicBezTo>
                    <a:pt x="5119" y="16221"/>
                    <a:pt x="4648" y="14525"/>
                    <a:pt x="4530" y="14051"/>
                  </a:cubicBezTo>
                  <a:cubicBezTo>
                    <a:pt x="4439" y="13656"/>
                    <a:pt x="3983" y="12592"/>
                    <a:pt x="4347" y="12257"/>
                  </a:cubicBezTo>
                  <a:cubicBezTo>
                    <a:pt x="4474" y="12130"/>
                    <a:pt x="4661" y="12077"/>
                    <a:pt x="4855" y="12077"/>
                  </a:cubicBezTo>
                  <a:close/>
                  <a:moveTo>
                    <a:pt x="13172" y="0"/>
                  </a:moveTo>
                  <a:cubicBezTo>
                    <a:pt x="12729" y="0"/>
                    <a:pt x="12240" y="117"/>
                    <a:pt x="11703" y="373"/>
                  </a:cubicBezTo>
                  <a:cubicBezTo>
                    <a:pt x="11764" y="677"/>
                    <a:pt x="11825" y="950"/>
                    <a:pt x="11916" y="1224"/>
                  </a:cubicBezTo>
                  <a:cubicBezTo>
                    <a:pt x="11977" y="1558"/>
                    <a:pt x="12037" y="1893"/>
                    <a:pt x="12037" y="2227"/>
                  </a:cubicBezTo>
                  <a:cubicBezTo>
                    <a:pt x="12037" y="2409"/>
                    <a:pt x="12007" y="2592"/>
                    <a:pt x="11977" y="2774"/>
                  </a:cubicBezTo>
                  <a:cubicBezTo>
                    <a:pt x="11916" y="2987"/>
                    <a:pt x="11855" y="3139"/>
                    <a:pt x="11642" y="3200"/>
                  </a:cubicBezTo>
                  <a:cubicBezTo>
                    <a:pt x="11618" y="3208"/>
                    <a:pt x="11591" y="3211"/>
                    <a:pt x="11565" y="3211"/>
                  </a:cubicBezTo>
                  <a:cubicBezTo>
                    <a:pt x="11492" y="3211"/>
                    <a:pt x="11421" y="3183"/>
                    <a:pt x="11399" y="3139"/>
                  </a:cubicBezTo>
                  <a:cubicBezTo>
                    <a:pt x="10913" y="2531"/>
                    <a:pt x="10761" y="1771"/>
                    <a:pt x="10670" y="1011"/>
                  </a:cubicBezTo>
                  <a:cubicBezTo>
                    <a:pt x="10487" y="1133"/>
                    <a:pt x="10274" y="1285"/>
                    <a:pt x="10092" y="1467"/>
                  </a:cubicBezTo>
                  <a:cubicBezTo>
                    <a:pt x="6779" y="4263"/>
                    <a:pt x="4439" y="8032"/>
                    <a:pt x="2888" y="12166"/>
                  </a:cubicBezTo>
                  <a:cubicBezTo>
                    <a:pt x="1885" y="14841"/>
                    <a:pt x="1247" y="17607"/>
                    <a:pt x="882" y="20434"/>
                  </a:cubicBezTo>
                  <a:cubicBezTo>
                    <a:pt x="609" y="22653"/>
                    <a:pt x="1" y="25875"/>
                    <a:pt x="669" y="28063"/>
                  </a:cubicBezTo>
                  <a:cubicBezTo>
                    <a:pt x="821" y="28580"/>
                    <a:pt x="1217" y="29066"/>
                    <a:pt x="1733" y="29188"/>
                  </a:cubicBezTo>
                  <a:cubicBezTo>
                    <a:pt x="1801" y="29203"/>
                    <a:pt x="1869" y="29210"/>
                    <a:pt x="1938" y="29210"/>
                  </a:cubicBezTo>
                  <a:cubicBezTo>
                    <a:pt x="2428" y="29210"/>
                    <a:pt x="2919" y="28847"/>
                    <a:pt x="2919" y="28367"/>
                  </a:cubicBezTo>
                  <a:cubicBezTo>
                    <a:pt x="2983" y="29101"/>
                    <a:pt x="3448" y="29391"/>
                    <a:pt x="3978" y="29391"/>
                  </a:cubicBezTo>
                  <a:cubicBezTo>
                    <a:pt x="4457" y="29391"/>
                    <a:pt x="4988" y="29154"/>
                    <a:pt x="5320" y="28793"/>
                  </a:cubicBezTo>
                  <a:cubicBezTo>
                    <a:pt x="10700" y="22926"/>
                    <a:pt x="14469" y="15601"/>
                    <a:pt x="16110" y="7820"/>
                  </a:cubicBezTo>
                  <a:lnTo>
                    <a:pt x="16110" y="7820"/>
                  </a:lnTo>
                  <a:cubicBezTo>
                    <a:pt x="14834" y="8367"/>
                    <a:pt x="13557" y="8853"/>
                    <a:pt x="12189" y="9005"/>
                  </a:cubicBezTo>
                  <a:cubicBezTo>
                    <a:pt x="12178" y="9007"/>
                    <a:pt x="12167" y="9007"/>
                    <a:pt x="12157" y="9007"/>
                  </a:cubicBezTo>
                  <a:cubicBezTo>
                    <a:pt x="11959" y="9007"/>
                    <a:pt x="11802" y="8752"/>
                    <a:pt x="11946" y="8580"/>
                  </a:cubicBezTo>
                  <a:cubicBezTo>
                    <a:pt x="12645" y="7728"/>
                    <a:pt x="13740" y="7181"/>
                    <a:pt x="14773" y="6786"/>
                  </a:cubicBezTo>
                  <a:cubicBezTo>
                    <a:pt x="15290" y="6573"/>
                    <a:pt x="15806" y="6421"/>
                    <a:pt x="16354" y="6269"/>
                  </a:cubicBezTo>
                  <a:cubicBezTo>
                    <a:pt x="16558" y="3253"/>
                    <a:pt x="15516" y="0"/>
                    <a:pt x="1317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flipH="1">
              <a:off x="6795049" y="1817172"/>
              <a:ext cx="639516" cy="653070"/>
            </a:xfrm>
            <a:custGeom>
              <a:avLst/>
              <a:gdLst/>
              <a:ahLst/>
              <a:cxnLst/>
              <a:rect l="l" t="t" r="r" b="b"/>
              <a:pathLst>
                <a:path w="20336" h="20767" extrusionOk="0">
                  <a:moveTo>
                    <a:pt x="16779" y="6714"/>
                  </a:moveTo>
                  <a:cubicBezTo>
                    <a:pt x="17022" y="6714"/>
                    <a:pt x="17296" y="6775"/>
                    <a:pt x="17417" y="6988"/>
                  </a:cubicBezTo>
                  <a:cubicBezTo>
                    <a:pt x="17569" y="7292"/>
                    <a:pt x="17235" y="7596"/>
                    <a:pt x="16931" y="7778"/>
                  </a:cubicBezTo>
                  <a:cubicBezTo>
                    <a:pt x="16901" y="7808"/>
                    <a:pt x="16901" y="7808"/>
                    <a:pt x="16870" y="7839"/>
                  </a:cubicBezTo>
                  <a:cubicBezTo>
                    <a:pt x="15958" y="8325"/>
                    <a:pt x="14986" y="8903"/>
                    <a:pt x="13952" y="9024"/>
                  </a:cubicBezTo>
                  <a:cubicBezTo>
                    <a:pt x="13853" y="9033"/>
                    <a:pt x="13699" y="9045"/>
                    <a:pt x="13529" y="9045"/>
                  </a:cubicBezTo>
                  <a:cubicBezTo>
                    <a:pt x="13127" y="9045"/>
                    <a:pt x="12630" y="8980"/>
                    <a:pt x="12524" y="8660"/>
                  </a:cubicBezTo>
                  <a:cubicBezTo>
                    <a:pt x="12341" y="8112"/>
                    <a:pt x="13253" y="7596"/>
                    <a:pt x="13618" y="7413"/>
                  </a:cubicBezTo>
                  <a:cubicBezTo>
                    <a:pt x="14591" y="6957"/>
                    <a:pt x="15685" y="6714"/>
                    <a:pt x="16779" y="6714"/>
                  </a:cubicBezTo>
                  <a:close/>
                  <a:moveTo>
                    <a:pt x="10927" y="5510"/>
                  </a:moveTo>
                  <a:cubicBezTo>
                    <a:pt x="10986" y="5510"/>
                    <a:pt x="11043" y="5524"/>
                    <a:pt x="11095" y="5559"/>
                  </a:cubicBezTo>
                  <a:cubicBezTo>
                    <a:pt x="11430" y="5802"/>
                    <a:pt x="11521" y="6198"/>
                    <a:pt x="11490" y="6653"/>
                  </a:cubicBezTo>
                  <a:cubicBezTo>
                    <a:pt x="11430" y="7565"/>
                    <a:pt x="10852" y="8720"/>
                    <a:pt x="10518" y="9146"/>
                  </a:cubicBezTo>
                  <a:cubicBezTo>
                    <a:pt x="10453" y="9253"/>
                    <a:pt x="10328" y="9361"/>
                    <a:pt x="10217" y="9361"/>
                  </a:cubicBezTo>
                  <a:cubicBezTo>
                    <a:pt x="10171" y="9361"/>
                    <a:pt x="10128" y="9342"/>
                    <a:pt x="10092" y="9298"/>
                  </a:cubicBezTo>
                  <a:cubicBezTo>
                    <a:pt x="10062" y="9267"/>
                    <a:pt x="10062" y="9207"/>
                    <a:pt x="10062" y="9146"/>
                  </a:cubicBezTo>
                  <a:cubicBezTo>
                    <a:pt x="10031" y="8872"/>
                    <a:pt x="10031" y="8416"/>
                    <a:pt x="10062" y="8295"/>
                  </a:cubicBezTo>
                  <a:cubicBezTo>
                    <a:pt x="10001" y="7444"/>
                    <a:pt x="9849" y="6380"/>
                    <a:pt x="10518" y="5711"/>
                  </a:cubicBezTo>
                  <a:cubicBezTo>
                    <a:pt x="10626" y="5603"/>
                    <a:pt x="10781" y="5510"/>
                    <a:pt x="10927" y="5510"/>
                  </a:cubicBezTo>
                  <a:close/>
                  <a:moveTo>
                    <a:pt x="9732" y="14091"/>
                  </a:moveTo>
                  <a:cubicBezTo>
                    <a:pt x="10332" y="14091"/>
                    <a:pt x="10997" y="14179"/>
                    <a:pt x="11034" y="14496"/>
                  </a:cubicBezTo>
                  <a:cubicBezTo>
                    <a:pt x="11065" y="14799"/>
                    <a:pt x="10761" y="15012"/>
                    <a:pt x="10305" y="15164"/>
                  </a:cubicBezTo>
                  <a:cubicBezTo>
                    <a:pt x="9515" y="15438"/>
                    <a:pt x="8329" y="15468"/>
                    <a:pt x="8056" y="15529"/>
                  </a:cubicBezTo>
                  <a:cubicBezTo>
                    <a:pt x="7630" y="15590"/>
                    <a:pt x="7204" y="15651"/>
                    <a:pt x="6809" y="15711"/>
                  </a:cubicBezTo>
                  <a:cubicBezTo>
                    <a:pt x="6718" y="15559"/>
                    <a:pt x="6870" y="15377"/>
                    <a:pt x="6992" y="15225"/>
                  </a:cubicBezTo>
                  <a:cubicBezTo>
                    <a:pt x="7539" y="14769"/>
                    <a:pt x="8147" y="14374"/>
                    <a:pt x="8846" y="14161"/>
                  </a:cubicBezTo>
                  <a:cubicBezTo>
                    <a:pt x="8999" y="14126"/>
                    <a:pt x="9353" y="14091"/>
                    <a:pt x="9732" y="14091"/>
                  </a:cubicBezTo>
                  <a:close/>
                  <a:moveTo>
                    <a:pt x="18891" y="0"/>
                  </a:moveTo>
                  <a:cubicBezTo>
                    <a:pt x="18590" y="0"/>
                    <a:pt x="18276" y="71"/>
                    <a:pt x="17995" y="149"/>
                  </a:cubicBezTo>
                  <a:cubicBezTo>
                    <a:pt x="16931" y="453"/>
                    <a:pt x="15898" y="818"/>
                    <a:pt x="14895" y="1273"/>
                  </a:cubicBezTo>
                  <a:cubicBezTo>
                    <a:pt x="14864" y="1273"/>
                    <a:pt x="15168" y="3918"/>
                    <a:pt x="15047" y="4252"/>
                  </a:cubicBezTo>
                  <a:cubicBezTo>
                    <a:pt x="14940" y="4549"/>
                    <a:pt x="14493" y="4921"/>
                    <a:pt x="14109" y="4921"/>
                  </a:cubicBezTo>
                  <a:cubicBezTo>
                    <a:pt x="13943" y="4921"/>
                    <a:pt x="13789" y="4852"/>
                    <a:pt x="13679" y="4678"/>
                  </a:cubicBezTo>
                  <a:cubicBezTo>
                    <a:pt x="13588" y="4526"/>
                    <a:pt x="13588" y="4343"/>
                    <a:pt x="13588" y="4161"/>
                  </a:cubicBezTo>
                  <a:cubicBezTo>
                    <a:pt x="13618" y="3462"/>
                    <a:pt x="13679" y="2732"/>
                    <a:pt x="13648" y="2003"/>
                  </a:cubicBezTo>
                  <a:lnTo>
                    <a:pt x="13648" y="2003"/>
                  </a:lnTo>
                  <a:cubicBezTo>
                    <a:pt x="10852" y="3219"/>
                    <a:pt x="8420" y="5134"/>
                    <a:pt x="6353" y="7413"/>
                  </a:cubicBezTo>
                  <a:cubicBezTo>
                    <a:pt x="5867" y="7991"/>
                    <a:pt x="4773" y="8903"/>
                    <a:pt x="4803" y="9693"/>
                  </a:cubicBezTo>
                  <a:cubicBezTo>
                    <a:pt x="4803" y="10149"/>
                    <a:pt x="5168" y="10726"/>
                    <a:pt x="5229" y="11213"/>
                  </a:cubicBezTo>
                  <a:cubicBezTo>
                    <a:pt x="5290" y="11760"/>
                    <a:pt x="5290" y="12337"/>
                    <a:pt x="5198" y="12885"/>
                  </a:cubicBezTo>
                  <a:cubicBezTo>
                    <a:pt x="5198" y="13006"/>
                    <a:pt x="5138" y="13158"/>
                    <a:pt x="5016" y="13189"/>
                  </a:cubicBezTo>
                  <a:cubicBezTo>
                    <a:pt x="4997" y="13195"/>
                    <a:pt x="4978" y="13198"/>
                    <a:pt x="4959" y="13198"/>
                  </a:cubicBezTo>
                  <a:cubicBezTo>
                    <a:pt x="4803" y="13198"/>
                    <a:pt x="4678" y="12984"/>
                    <a:pt x="4651" y="12793"/>
                  </a:cubicBezTo>
                  <a:cubicBezTo>
                    <a:pt x="4499" y="11973"/>
                    <a:pt x="4469" y="11152"/>
                    <a:pt x="4378" y="10301"/>
                  </a:cubicBezTo>
                  <a:cubicBezTo>
                    <a:pt x="2584" y="12094"/>
                    <a:pt x="1642" y="15012"/>
                    <a:pt x="1065" y="17413"/>
                  </a:cubicBezTo>
                  <a:cubicBezTo>
                    <a:pt x="943" y="17991"/>
                    <a:pt x="1" y="20392"/>
                    <a:pt x="578" y="20757"/>
                  </a:cubicBezTo>
                  <a:cubicBezTo>
                    <a:pt x="589" y="20764"/>
                    <a:pt x="607" y="20767"/>
                    <a:pt x="631" y="20767"/>
                  </a:cubicBezTo>
                  <a:cubicBezTo>
                    <a:pt x="1156" y="20767"/>
                    <a:pt x="4710" y="19260"/>
                    <a:pt x="5320" y="19085"/>
                  </a:cubicBezTo>
                  <a:cubicBezTo>
                    <a:pt x="8572" y="18295"/>
                    <a:pt x="11733" y="16532"/>
                    <a:pt x="13983" y="13766"/>
                  </a:cubicBezTo>
                  <a:cubicBezTo>
                    <a:pt x="15351" y="12094"/>
                    <a:pt x="16658" y="10301"/>
                    <a:pt x="17721" y="8386"/>
                  </a:cubicBezTo>
                  <a:cubicBezTo>
                    <a:pt x="18572" y="6836"/>
                    <a:pt x="20031" y="4313"/>
                    <a:pt x="19880" y="2520"/>
                  </a:cubicBezTo>
                  <a:cubicBezTo>
                    <a:pt x="19606" y="2520"/>
                    <a:pt x="19302" y="2611"/>
                    <a:pt x="18998" y="2732"/>
                  </a:cubicBezTo>
                  <a:cubicBezTo>
                    <a:pt x="18694" y="2854"/>
                    <a:pt x="18390" y="2976"/>
                    <a:pt x="18025" y="2976"/>
                  </a:cubicBezTo>
                  <a:cubicBezTo>
                    <a:pt x="17995" y="2976"/>
                    <a:pt x="17934" y="2976"/>
                    <a:pt x="17904" y="2945"/>
                  </a:cubicBezTo>
                  <a:cubicBezTo>
                    <a:pt x="17843" y="2915"/>
                    <a:pt x="17843" y="2854"/>
                    <a:pt x="17843" y="2824"/>
                  </a:cubicBezTo>
                  <a:cubicBezTo>
                    <a:pt x="17813" y="2398"/>
                    <a:pt x="18177" y="2033"/>
                    <a:pt x="18572" y="1881"/>
                  </a:cubicBezTo>
                  <a:cubicBezTo>
                    <a:pt x="18876" y="1729"/>
                    <a:pt x="19849" y="1760"/>
                    <a:pt x="20062" y="1547"/>
                  </a:cubicBezTo>
                  <a:cubicBezTo>
                    <a:pt x="20335" y="1243"/>
                    <a:pt x="19940" y="453"/>
                    <a:pt x="19667" y="240"/>
                  </a:cubicBezTo>
                  <a:cubicBezTo>
                    <a:pt x="19445" y="63"/>
                    <a:pt x="19174" y="0"/>
                    <a:pt x="18891"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flipH="1">
              <a:off x="7093297" y="2145853"/>
              <a:ext cx="366112" cy="535331"/>
            </a:xfrm>
            <a:custGeom>
              <a:avLst/>
              <a:gdLst/>
              <a:ahLst/>
              <a:cxnLst/>
              <a:rect l="l" t="t" r="r" b="b"/>
              <a:pathLst>
                <a:path w="11642" h="17023" fill="none" extrusionOk="0">
                  <a:moveTo>
                    <a:pt x="11642" y="1"/>
                  </a:moveTo>
                  <a:cubicBezTo>
                    <a:pt x="9423" y="1946"/>
                    <a:pt x="7235" y="3892"/>
                    <a:pt x="5046" y="5837"/>
                  </a:cubicBezTo>
                  <a:cubicBezTo>
                    <a:pt x="3861" y="6870"/>
                    <a:pt x="2675" y="7934"/>
                    <a:pt x="1855" y="9302"/>
                  </a:cubicBezTo>
                  <a:cubicBezTo>
                    <a:pt x="517" y="11551"/>
                    <a:pt x="244" y="14348"/>
                    <a:pt x="0" y="17022"/>
                  </a:cubicBezTo>
                </a:path>
              </a:pathLst>
            </a:custGeom>
            <a:solidFill>
              <a:schemeClr val="dk2"/>
            </a:solid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flipH="1">
              <a:off x="7207985" y="1467233"/>
              <a:ext cx="270543" cy="1289473"/>
            </a:xfrm>
            <a:custGeom>
              <a:avLst/>
              <a:gdLst/>
              <a:ahLst/>
              <a:cxnLst/>
              <a:rect l="l" t="t" r="r" b="b"/>
              <a:pathLst>
                <a:path w="8603" h="41004" fill="none" extrusionOk="0">
                  <a:moveTo>
                    <a:pt x="8602" y="0"/>
                  </a:moveTo>
                  <a:cubicBezTo>
                    <a:pt x="6536" y="4620"/>
                    <a:pt x="1399" y="17660"/>
                    <a:pt x="639" y="22766"/>
                  </a:cubicBezTo>
                  <a:cubicBezTo>
                    <a:pt x="213" y="25441"/>
                    <a:pt x="183" y="28177"/>
                    <a:pt x="122" y="30882"/>
                  </a:cubicBezTo>
                  <a:lnTo>
                    <a:pt x="1" y="41004"/>
                  </a:lnTo>
                </a:path>
              </a:pathLst>
            </a:custGeom>
            <a:solidFill>
              <a:schemeClr val="dk2"/>
            </a:solid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flipH="1">
              <a:off x="7227099" y="2628560"/>
              <a:ext cx="484669" cy="403409"/>
            </a:xfrm>
            <a:custGeom>
              <a:avLst/>
              <a:gdLst/>
              <a:ahLst/>
              <a:cxnLst/>
              <a:rect l="l" t="t" r="r" b="b"/>
              <a:pathLst>
                <a:path w="15412" h="12828" extrusionOk="0">
                  <a:moveTo>
                    <a:pt x="1" y="1"/>
                  </a:moveTo>
                  <a:cubicBezTo>
                    <a:pt x="1" y="1"/>
                    <a:pt x="1065" y="12797"/>
                    <a:pt x="1065" y="12828"/>
                  </a:cubicBezTo>
                  <a:cubicBezTo>
                    <a:pt x="1065" y="12828"/>
                    <a:pt x="14500" y="12676"/>
                    <a:pt x="14530" y="12615"/>
                  </a:cubicBezTo>
                  <a:lnTo>
                    <a:pt x="154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1" name="Google Shape;301;p38"/>
          <p:cNvCxnSpPr/>
          <p:nvPr/>
        </p:nvCxnSpPr>
        <p:spPr>
          <a:xfrm>
            <a:off x="0" y="4721225"/>
            <a:ext cx="7024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1pPr>
            <a:lvl2pPr lvl="1">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2pPr>
            <a:lvl3pPr lvl="2">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3pPr>
            <a:lvl4pPr lvl="3">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4pPr>
            <a:lvl5pPr lvl="4">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5pPr>
            <a:lvl6pPr lvl="5">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6pPr>
            <a:lvl7pPr lvl="6">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7pPr>
            <a:lvl8pPr lvl="7">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8pPr>
            <a:lvl9pPr lvl="8">
              <a:spcBef>
                <a:spcPts val="0"/>
              </a:spcBef>
              <a:spcAft>
                <a:spcPts val="0"/>
              </a:spcAft>
              <a:buClr>
                <a:schemeClr val="dk1"/>
              </a:buClr>
              <a:buSzPts val="3300"/>
              <a:buFont typeface="El Messiri"/>
              <a:buNone/>
              <a:defRPr sz="3300" b="1">
                <a:solidFill>
                  <a:schemeClr val="dk1"/>
                </a:solidFill>
                <a:latin typeface="El Messiri"/>
                <a:ea typeface="El Messiri"/>
                <a:cs typeface="El Messiri"/>
                <a:sym typeface="El Messi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Baloo 2"/>
              <a:buChar char="●"/>
              <a:defRPr sz="1800">
                <a:solidFill>
                  <a:schemeClr val="dk1"/>
                </a:solidFill>
                <a:latin typeface="Baloo 2"/>
                <a:ea typeface="Baloo 2"/>
                <a:cs typeface="Baloo 2"/>
                <a:sym typeface="Baloo 2"/>
              </a:defRPr>
            </a:lvl1pPr>
            <a:lvl2pPr marL="914400" lvl="1"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62" r:id="rId5"/>
    <p:sldLayoutId id="2147483674" r:id="rId6"/>
    <p:sldLayoutId id="2147483682"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13" name="Google Shape;313;p4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2" name="Rectángulo 1">
            <a:extLst>
              <a:ext uri="{FF2B5EF4-FFF2-40B4-BE49-F238E27FC236}">
                <a16:creationId xmlns:a16="http://schemas.microsoft.com/office/drawing/2014/main" id="{E24A1314-557B-4470-96D4-59459CD1BBDE}"/>
              </a:ext>
            </a:extLst>
          </p:cNvPr>
          <p:cNvSpPr/>
          <p:nvPr/>
        </p:nvSpPr>
        <p:spPr>
          <a:xfrm>
            <a:off x="1578428" y="2597716"/>
            <a:ext cx="5987143" cy="961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Google Shape;371;p43"/>
          <p:cNvSpPr txBox="1">
            <a:spLocks noGrp="1"/>
          </p:cNvSpPr>
          <p:nvPr>
            <p:ph type="title"/>
          </p:nvPr>
        </p:nvSpPr>
        <p:spPr>
          <a:xfrm>
            <a:off x="421927" y="1054622"/>
            <a:ext cx="8321918" cy="8612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VE" sz="1600" b="0" dirty="0"/>
              <a:t>Universidad de Oriente</a:t>
            </a:r>
            <a:br>
              <a:rPr lang="es-VE" sz="1600" b="0" dirty="0"/>
            </a:br>
            <a:r>
              <a:rPr lang="es-VE" sz="1600" b="0" dirty="0"/>
              <a:t>Núcleo Nueva Esparta</a:t>
            </a:r>
            <a:br>
              <a:rPr lang="es-VE" sz="1600" b="0" dirty="0"/>
            </a:br>
            <a:r>
              <a:rPr lang="es-VE" sz="1600" b="0" dirty="0"/>
              <a:t>Escuela de Ingeniería y Ciencias Aplicadas</a:t>
            </a:r>
            <a:br>
              <a:rPr lang="es-VE" sz="1600" b="0" dirty="0"/>
            </a:br>
            <a:r>
              <a:rPr lang="es-VE" sz="1600" b="0" dirty="0"/>
              <a:t>Departamento de Informática</a:t>
            </a:r>
            <a:br>
              <a:rPr lang="es-VE" sz="1600" b="0" dirty="0"/>
            </a:br>
            <a:r>
              <a:rPr lang="es-VE" sz="1600" b="0" dirty="0"/>
              <a:t>Ética y Deontología</a:t>
            </a:r>
            <a:br>
              <a:rPr lang="es-VE" sz="1600" b="0" dirty="0"/>
            </a:br>
            <a:br>
              <a:rPr lang="es-VE" sz="1600" b="0" dirty="0"/>
            </a:br>
            <a:endParaRPr sz="1600" b="0" dirty="0"/>
          </a:p>
        </p:txBody>
      </p:sp>
      <p:sp>
        <p:nvSpPr>
          <p:cNvPr id="6" name="Google Shape;371;p43">
            <a:extLst>
              <a:ext uri="{FF2B5EF4-FFF2-40B4-BE49-F238E27FC236}">
                <a16:creationId xmlns:a16="http://schemas.microsoft.com/office/drawing/2014/main" id="{6D458767-BD94-49CB-86A5-C97A9E1F261F}"/>
              </a:ext>
            </a:extLst>
          </p:cNvPr>
          <p:cNvSpPr txBox="1">
            <a:spLocks/>
          </p:cNvSpPr>
          <p:nvPr/>
        </p:nvSpPr>
        <p:spPr>
          <a:xfrm>
            <a:off x="509012" y="3757058"/>
            <a:ext cx="8321918" cy="8612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1pPr>
            <a:lvl2pPr marR="0" lvl="1"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2pPr>
            <a:lvl3pPr marR="0" lvl="2"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3pPr>
            <a:lvl4pPr marR="0" lvl="3"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4pPr>
            <a:lvl5pPr marR="0" lvl="4"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5pPr>
            <a:lvl6pPr marR="0" lvl="5"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6pPr>
            <a:lvl7pPr marR="0" lvl="6"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7pPr>
            <a:lvl8pPr marR="0" lvl="7"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8pPr>
            <a:lvl9pPr marR="0" lvl="8"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9pPr>
          </a:lstStyle>
          <a:p>
            <a:pPr algn="ctr"/>
            <a:r>
              <a:rPr lang="es-ES" sz="1600" b="0" dirty="0"/>
              <a:t>Realizado por.</a:t>
            </a:r>
          </a:p>
          <a:p>
            <a:pPr algn="ctr"/>
            <a:r>
              <a:rPr lang="es-ES" sz="1600" b="0" dirty="0"/>
              <a:t>* Alexandra Quijada. C.I:</a:t>
            </a:r>
          </a:p>
          <a:p>
            <a:pPr algn="ctr"/>
            <a:r>
              <a:rPr lang="es-ES" sz="1600" b="0" dirty="0"/>
              <a:t>* Dariangel Tovar.  C.I:30.277.316.</a:t>
            </a:r>
          </a:p>
          <a:p>
            <a:pPr algn="ctr"/>
            <a:endParaRPr lang="es-ES" sz="1600" b="0" dirty="0"/>
          </a:p>
          <a:p>
            <a:pPr algn="ctr"/>
            <a:r>
              <a:rPr lang="es-ES" sz="1600" b="0" dirty="0"/>
              <a:t>Guatamare,  03 de Noviembre de 2023.</a:t>
            </a:r>
            <a:br>
              <a:rPr lang="es-ES" sz="1600" b="0" dirty="0"/>
            </a:br>
            <a:br>
              <a:rPr lang="es-ES" sz="1600" b="0" dirty="0"/>
            </a:br>
            <a:endParaRPr lang="es-ES" sz="1600" b="0" dirty="0"/>
          </a:p>
        </p:txBody>
      </p:sp>
      <p:sp>
        <p:nvSpPr>
          <p:cNvPr id="7" name="Google Shape;376;p44">
            <a:extLst>
              <a:ext uri="{FF2B5EF4-FFF2-40B4-BE49-F238E27FC236}">
                <a16:creationId xmlns:a16="http://schemas.microsoft.com/office/drawing/2014/main" id="{90BC2DA0-422F-4807-AC11-7BA3BC21F2AF}"/>
              </a:ext>
            </a:extLst>
          </p:cNvPr>
          <p:cNvSpPr txBox="1">
            <a:spLocks/>
          </p:cNvSpPr>
          <p:nvPr/>
        </p:nvSpPr>
        <p:spPr>
          <a:xfrm>
            <a:off x="702365" y="2619488"/>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1pPr>
            <a:lvl2pPr marR="0" lvl="1"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2pPr>
            <a:lvl3pPr marR="0" lvl="2"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3pPr>
            <a:lvl4pPr marR="0" lvl="3"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4pPr>
            <a:lvl5pPr marR="0" lvl="4"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5pPr>
            <a:lvl6pPr marR="0" lvl="5"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6pPr>
            <a:lvl7pPr marR="0" lvl="6"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7pPr>
            <a:lvl8pPr marR="0" lvl="7"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8pPr>
            <a:lvl9pPr marR="0" lvl="8"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9pPr>
          </a:lstStyle>
          <a:p>
            <a:pPr algn="ctr"/>
            <a:r>
              <a:rPr lang="es-VE" sz="2800" dirty="0">
                <a:solidFill>
                  <a:schemeClr val="accent1"/>
                </a:solidFill>
              </a:rPr>
              <a:t>DECLARACIÓN UNIVERSAL DE LOS DERECHOS HUMANOS</a:t>
            </a:r>
            <a:endParaRPr lang="en-US" sz="2800" dirty="0">
              <a:solidFill>
                <a:schemeClr val="accent1"/>
              </a:solidFill>
            </a:endParaRPr>
          </a:p>
        </p:txBody>
      </p:sp>
      <p:sp>
        <p:nvSpPr>
          <p:cNvPr id="8" name="Google Shape;319;p42">
            <a:extLst>
              <a:ext uri="{FF2B5EF4-FFF2-40B4-BE49-F238E27FC236}">
                <a16:creationId xmlns:a16="http://schemas.microsoft.com/office/drawing/2014/main" id="{D29E8738-4E55-40BC-A626-1DF1576183A5}"/>
              </a:ext>
            </a:extLst>
          </p:cNvPr>
          <p:cNvSpPr/>
          <p:nvPr/>
        </p:nvSpPr>
        <p:spPr>
          <a:xfrm>
            <a:off x="-990601" y="554464"/>
            <a:ext cx="2191603"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Imagen 8">
            <a:extLst>
              <a:ext uri="{FF2B5EF4-FFF2-40B4-BE49-F238E27FC236}">
                <a16:creationId xmlns:a16="http://schemas.microsoft.com/office/drawing/2014/main" id="{3BA7DF26-C59D-48A3-B2DE-2805DA7BD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364" y="123833"/>
            <a:ext cx="915059" cy="8612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1" name="Rectángulo 10">
            <a:extLst>
              <a:ext uri="{FF2B5EF4-FFF2-40B4-BE49-F238E27FC236}">
                <a16:creationId xmlns:a16="http://schemas.microsoft.com/office/drawing/2014/main" id="{1389C6E9-A836-4527-BE84-39F8C88B50A4}"/>
              </a:ext>
            </a:extLst>
          </p:cNvPr>
          <p:cNvSpPr/>
          <p:nvPr/>
        </p:nvSpPr>
        <p:spPr>
          <a:xfrm>
            <a:off x="4412429" y="1824012"/>
            <a:ext cx="4259710" cy="8212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D2E1EEF3-CC98-4F30-B24D-08A455EBE0AF}"/>
              </a:ext>
            </a:extLst>
          </p:cNvPr>
          <p:cNvSpPr/>
          <p:nvPr/>
        </p:nvSpPr>
        <p:spPr>
          <a:xfrm>
            <a:off x="4386817" y="3609586"/>
            <a:ext cx="3962526" cy="62729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Google Shape;985;p58"/>
          <p:cNvSpPr txBox="1">
            <a:spLocks noGrp="1"/>
          </p:cNvSpPr>
          <p:nvPr>
            <p:ph type="subTitle" idx="1"/>
          </p:nvPr>
        </p:nvSpPr>
        <p:spPr>
          <a:xfrm>
            <a:off x="4375931" y="1798255"/>
            <a:ext cx="4296208"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dirty="0"/>
              <a:t>Toda persona tiene derecho a la propiedad, individual y colectivamente. Nadie será privado arbitrariamente de la misma.</a:t>
            </a:r>
            <a:endParaRPr lang="en-US" dirty="0"/>
          </a:p>
        </p:txBody>
      </p:sp>
      <p:sp>
        <p:nvSpPr>
          <p:cNvPr id="986" name="Google Shape;986;p58"/>
          <p:cNvSpPr txBox="1">
            <a:spLocks noGrp="1"/>
          </p:cNvSpPr>
          <p:nvPr>
            <p:ph type="title" idx="2"/>
          </p:nvPr>
        </p:nvSpPr>
        <p:spPr>
          <a:xfrm>
            <a:off x="3597750" y="70317"/>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16</a:t>
            </a:r>
            <a:endParaRPr sz="4800" dirty="0"/>
          </a:p>
        </p:txBody>
      </p:sp>
      <p:sp>
        <p:nvSpPr>
          <p:cNvPr id="2" name="Elipse 1">
            <a:extLst>
              <a:ext uri="{FF2B5EF4-FFF2-40B4-BE49-F238E27FC236}">
                <a16:creationId xmlns:a16="http://schemas.microsoft.com/office/drawing/2014/main" id="{E77A9E2B-B199-4C44-850F-E6CA4991D94F}"/>
              </a:ext>
            </a:extLst>
          </p:cNvPr>
          <p:cNvSpPr/>
          <p:nvPr/>
        </p:nvSpPr>
        <p:spPr>
          <a:xfrm>
            <a:off x="7599865" y="559249"/>
            <a:ext cx="925285" cy="6485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597750" y="1586871"/>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17</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577430" y="3348200"/>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18</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412429" y="3566039"/>
            <a:ext cx="4426771" cy="70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Toda persona tiene derecho a la libertad de pensamiento, de conciencia y de religión.</a:t>
            </a:r>
            <a:endParaRPr lang="en-US" dirty="0"/>
          </a:p>
        </p:txBody>
      </p:sp>
      <p:sp>
        <p:nvSpPr>
          <p:cNvPr id="10" name="Rectángulo 9">
            <a:extLst>
              <a:ext uri="{FF2B5EF4-FFF2-40B4-BE49-F238E27FC236}">
                <a16:creationId xmlns:a16="http://schemas.microsoft.com/office/drawing/2014/main" id="{58EDF058-B2D3-41D1-BDB5-599609B0AF3D}"/>
              </a:ext>
            </a:extLst>
          </p:cNvPr>
          <p:cNvSpPr/>
          <p:nvPr/>
        </p:nvSpPr>
        <p:spPr>
          <a:xfrm>
            <a:off x="4386817" y="374258"/>
            <a:ext cx="3973412" cy="597678"/>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79706" y="327022"/>
            <a:ext cx="4296209" cy="1067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Los hombres y las mujeres tienen derecho a casarse y a formar una familia.</a:t>
            </a:r>
            <a:endParaRPr lang="en-US" dirty="0"/>
          </a:p>
        </p:txBody>
      </p:sp>
      <p:pic>
        <p:nvPicPr>
          <p:cNvPr id="4" name="Imagen 3">
            <a:extLst>
              <a:ext uri="{FF2B5EF4-FFF2-40B4-BE49-F238E27FC236}">
                <a16:creationId xmlns:a16="http://schemas.microsoft.com/office/drawing/2014/main" id="{58129DA2-CB42-4A21-9BE1-3A3EE2D0F354}"/>
              </a:ext>
            </a:extLst>
          </p:cNvPr>
          <p:cNvPicPr>
            <a:picLocks noChangeAspect="1"/>
          </p:cNvPicPr>
          <p:nvPr/>
        </p:nvPicPr>
        <p:blipFill>
          <a:blip r:embed="rId3"/>
          <a:stretch>
            <a:fillRect/>
          </a:stretch>
        </p:blipFill>
        <p:spPr>
          <a:xfrm>
            <a:off x="261965" y="622179"/>
            <a:ext cx="2899075" cy="1631915"/>
          </a:xfrm>
          <a:prstGeom prst="rect">
            <a:avLst/>
          </a:prstGeom>
        </p:spPr>
      </p:pic>
      <p:pic>
        <p:nvPicPr>
          <p:cNvPr id="6" name="Imagen 5">
            <a:extLst>
              <a:ext uri="{FF2B5EF4-FFF2-40B4-BE49-F238E27FC236}">
                <a16:creationId xmlns:a16="http://schemas.microsoft.com/office/drawing/2014/main" id="{926CB85B-4026-4D29-9C17-3603427CC9EC}"/>
              </a:ext>
            </a:extLst>
          </p:cNvPr>
          <p:cNvPicPr>
            <a:picLocks noChangeAspect="1"/>
          </p:cNvPicPr>
          <p:nvPr/>
        </p:nvPicPr>
        <p:blipFill>
          <a:blip r:embed="rId4"/>
          <a:stretch>
            <a:fillRect/>
          </a:stretch>
        </p:blipFill>
        <p:spPr>
          <a:xfrm>
            <a:off x="261965" y="2750081"/>
            <a:ext cx="2900090" cy="1631915"/>
          </a:xfrm>
          <a:prstGeom prst="rect">
            <a:avLst/>
          </a:prstGeom>
        </p:spPr>
      </p:pic>
      <p:sp>
        <p:nvSpPr>
          <p:cNvPr id="17" name="Google Shape;1661;p75">
            <a:extLst>
              <a:ext uri="{FF2B5EF4-FFF2-40B4-BE49-F238E27FC236}">
                <a16:creationId xmlns:a16="http://schemas.microsoft.com/office/drawing/2014/main" id="{D7B75FF9-EE75-4D06-87BA-21E894F21879}"/>
              </a:ext>
            </a:extLst>
          </p:cNvPr>
          <p:cNvSpPr/>
          <p:nvPr/>
        </p:nvSpPr>
        <p:spPr>
          <a:xfrm>
            <a:off x="8683026" y="327022"/>
            <a:ext cx="1461866" cy="138449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1;p75">
            <a:extLst>
              <a:ext uri="{FF2B5EF4-FFF2-40B4-BE49-F238E27FC236}">
                <a16:creationId xmlns:a16="http://schemas.microsoft.com/office/drawing/2014/main" id="{A73FBF9A-647C-451B-A413-B3D383E1D17B}"/>
              </a:ext>
            </a:extLst>
          </p:cNvPr>
          <p:cNvSpPr/>
          <p:nvPr/>
        </p:nvSpPr>
        <p:spPr>
          <a:xfrm>
            <a:off x="8525150" y="4557742"/>
            <a:ext cx="468585" cy="395423"/>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13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1" name="Rectángulo 10">
            <a:extLst>
              <a:ext uri="{FF2B5EF4-FFF2-40B4-BE49-F238E27FC236}">
                <a16:creationId xmlns:a16="http://schemas.microsoft.com/office/drawing/2014/main" id="{2BA4ACE4-0D28-416E-B83D-E148410108AD}"/>
              </a:ext>
            </a:extLst>
          </p:cNvPr>
          <p:cNvSpPr/>
          <p:nvPr/>
        </p:nvSpPr>
        <p:spPr>
          <a:xfrm>
            <a:off x="4412429" y="1824572"/>
            <a:ext cx="4112721" cy="106764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DBEBB12E-1B02-4BC7-AE14-B665E7400C71}"/>
              </a:ext>
            </a:extLst>
          </p:cNvPr>
          <p:cNvSpPr/>
          <p:nvPr/>
        </p:nvSpPr>
        <p:spPr>
          <a:xfrm>
            <a:off x="4455972" y="3598696"/>
            <a:ext cx="4296209" cy="84043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Google Shape;985;p58"/>
          <p:cNvSpPr txBox="1">
            <a:spLocks noGrp="1"/>
          </p:cNvSpPr>
          <p:nvPr>
            <p:ph type="subTitle" idx="1"/>
          </p:nvPr>
        </p:nvSpPr>
        <p:spPr>
          <a:xfrm>
            <a:off x="4375931" y="1798255"/>
            <a:ext cx="4160106"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dirty="0"/>
              <a:t>Toda persona tiene derecho a la libertad de reunión y de asociación pacíficas. Así mismo, nadie podrá ser obligado a pertenecer en una asociación.</a:t>
            </a:r>
            <a:endParaRPr lang="en-US" dirty="0"/>
          </a:p>
        </p:txBody>
      </p:sp>
      <p:sp>
        <p:nvSpPr>
          <p:cNvPr id="986" name="Google Shape;986;p58"/>
          <p:cNvSpPr txBox="1">
            <a:spLocks noGrp="1"/>
          </p:cNvSpPr>
          <p:nvPr>
            <p:ph type="title" idx="2"/>
          </p:nvPr>
        </p:nvSpPr>
        <p:spPr>
          <a:xfrm>
            <a:off x="3597750" y="56789"/>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19</a:t>
            </a:r>
            <a:endParaRPr sz="4800" dirty="0"/>
          </a:p>
        </p:txBody>
      </p:sp>
      <p:sp>
        <p:nvSpPr>
          <p:cNvPr id="2" name="Elipse 1">
            <a:extLst>
              <a:ext uri="{FF2B5EF4-FFF2-40B4-BE49-F238E27FC236}">
                <a16:creationId xmlns:a16="http://schemas.microsoft.com/office/drawing/2014/main" id="{E77A9E2B-B199-4C44-850F-E6CA4991D94F}"/>
              </a:ext>
            </a:extLst>
          </p:cNvPr>
          <p:cNvSpPr/>
          <p:nvPr/>
        </p:nvSpPr>
        <p:spPr>
          <a:xfrm>
            <a:off x="7599865" y="504819"/>
            <a:ext cx="925285" cy="6485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438179" y="1577808"/>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20</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597750" y="3319610"/>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21</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412429" y="3587810"/>
            <a:ext cx="4426771" cy="70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Todos tienen derecho a participar en el gobierno de su país, ya sea directamente o por medio de representantes libremente escogidos.</a:t>
            </a:r>
            <a:endParaRPr lang="en-US" dirty="0"/>
          </a:p>
        </p:txBody>
      </p:sp>
      <p:sp>
        <p:nvSpPr>
          <p:cNvPr id="10" name="Rectángulo 9">
            <a:extLst>
              <a:ext uri="{FF2B5EF4-FFF2-40B4-BE49-F238E27FC236}">
                <a16:creationId xmlns:a16="http://schemas.microsoft.com/office/drawing/2014/main" id="{ADBD969F-2835-4330-B82A-2B0B4446C77C}"/>
              </a:ext>
            </a:extLst>
          </p:cNvPr>
          <p:cNvSpPr/>
          <p:nvPr/>
        </p:nvSpPr>
        <p:spPr>
          <a:xfrm>
            <a:off x="4412429" y="324345"/>
            <a:ext cx="4002228" cy="648507"/>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79706" y="337908"/>
            <a:ext cx="4296209" cy="1067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Todo individuo tiene derecho a la libertad de opinión y de expresión.</a:t>
            </a:r>
            <a:endParaRPr lang="en-US" dirty="0"/>
          </a:p>
        </p:txBody>
      </p:sp>
      <p:pic>
        <p:nvPicPr>
          <p:cNvPr id="4" name="Imagen 3">
            <a:extLst>
              <a:ext uri="{FF2B5EF4-FFF2-40B4-BE49-F238E27FC236}">
                <a16:creationId xmlns:a16="http://schemas.microsoft.com/office/drawing/2014/main" id="{4236347A-8A05-4A26-8C48-FB0BB4C9E02C}"/>
              </a:ext>
            </a:extLst>
          </p:cNvPr>
          <p:cNvPicPr>
            <a:picLocks noChangeAspect="1"/>
          </p:cNvPicPr>
          <p:nvPr/>
        </p:nvPicPr>
        <p:blipFill>
          <a:blip r:embed="rId3"/>
          <a:stretch>
            <a:fillRect/>
          </a:stretch>
        </p:blipFill>
        <p:spPr>
          <a:xfrm>
            <a:off x="325019" y="2839590"/>
            <a:ext cx="3023871" cy="1804600"/>
          </a:xfrm>
          <a:prstGeom prst="rect">
            <a:avLst/>
          </a:prstGeom>
        </p:spPr>
      </p:pic>
      <p:pic>
        <p:nvPicPr>
          <p:cNvPr id="6" name="Imagen 5">
            <a:extLst>
              <a:ext uri="{FF2B5EF4-FFF2-40B4-BE49-F238E27FC236}">
                <a16:creationId xmlns:a16="http://schemas.microsoft.com/office/drawing/2014/main" id="{C6662B75-53A7-475C-BD2D-5599070491CB}"/>
              </a:ext>
            </a:extLst>
          </p:cNvPr>
          <p:cNvPicPr>
            <a:picLocks noChangeAspect="1"/>
          </p:cNvPicPr>
          <p:nvPr/>
        </p:nvPicPr>
        <p:blipFill>
          <a:blip r:embed="rId4"/>
          <a:stretch>
            <a:fillRect/>
          </a:stretch>
        </p:blipFill>
        <p:spPr>
          <a:xfrm>
            <a:off x="334394" y="489334"/>
            <a:ext cx="3014496" cy="1848690"/>
          </a:xfrm>
          <a:prstGeom prst="rect">
            <a:avLst/>
          </a:prstGeom>
        </p:spPr>
      </p:pic>
      <p:sp>
        <p:nvSpPr>
          <p:cNvPr id="17" name="Google Shape;1661;p75">
            <a:extLst>
              <a:ext uri="{FF2B5EF4-FFF2-40B4-BE49-F238E27FC236}">
                <a16:creationId xmlns:a16="http://schemas.microsoft.com/office/drawing/2014/main" id="{38A68520-C43A-4DFB-82A5-071296EF8B32}"/>
              </a:ext>
            </a:extLst>
          </p:cNvPr>
          <p:cNvSpPr/>
          <p:nvPr/>
        </p:nvSpPr>
        <p:spPr>
          <a:xfrm>
            <a:off x="8752181" y="-71078"/>
            <a:ext cx="468585" cy="395423"/>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1;p75">
            <a:extLst>
              <a:ext uri="{FF2B5EF4-FFF2-40B4-BE49-F238E27FC236}">
                <a16:creationId xmlns:a16="http://schemas.microsoft.com/office/drawing/2014/main" id="{DA1D675A-59A2-4AC8-8A54-07336A37C81B}"/>
              </a:ext>
            </a:extLst>
          </p:cNvPr>
          <p:cNvSpPr/>
          <p:nvPr/>
        </p:nvSpPr>
        <p:spPr>
          <a:xfrm>
            <a:off x="8855074" y="485961"/>
            <a:ext cx="1461866" cy="138449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8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1" name="Rectángulo 10">
            <a:extLst>
              <a:ext uri="{FF2B5EF4-FFF2-40B4-BE49-F238E27FC236}">
                <a16:creationId xmlns:a16="http://schemas.microsoft.com/office/drawing/2014/main" id="{2C39BCE8-AABB-49E2-B0F4-C1A0DD198541}"/>
              </a:ext>
            </a:extLst>
          </p:cNvPr>
          <p:cNvSpPr/>
          <p:nvPr/>
        </p:nvSpPr>
        <p:spPr>
          <a:xfrm>
            <a:off x="4396067" y="1789615"/>
            <a:ext cx="3920619" cy="106764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AD91169D-2357-407E-8701-1057B0820FF3}"/>
              </a:ext>
            </a:extLst>
          </p:cNvPr>
          <p:cNvSpPr/>
          <p:nvPr/>
        </p:nvSpPr>
        <p:spPr>
          <a:xfrm>
            <a:off x="4396067" y="3535683"/>
            <a:ext cx="3920619" cy="1102998"/>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Google Shape;985;p58"/>
          <p:cNvSpPr txBox="1">
            <a:spLocks noGrp="1"/>
          </p:cNvSpPr>
          <p:nvPr>
            <p:ph type="subTitle" idx="1"/>
          </p:nvPr>
        </p:nvSpPr>
        <p:spPr>
          <a:xfrm>
            <a:off x="4375931" y="1743825"/>
            <a:ext cx="4160106"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Toda persona tiene derecho al trabajo, a la libre elección de su trabajo, a condiciones equitativas y satisfactorias del mismo y a la protección contra el desempleo.</a:t>
            </a:r>
            <a:endParaRPr lang="en-US" dirty="0"/>
          </a:p>
        </p:txBody>
      </p:sp>
      <p:sp>
        <p:nvSpPr>
          <p:cNvPr id="986" name="Google Shape;986;p58"/>
          <p:cNvSpPr txBox="1">
            <a:spLocks noGrp="1"/>
          </p:cNvSpPr>
          <p:nvPr>
            <p:ph type="title" idx="2"/>
          </p:nvPr>
        </p:nvSpPr>
        <p:spPr>
          <a:xfrm>
            <a:off x="3519974" y="-8527"/>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22</a:t>
            </a:r>
            <a:endParaRPr sz="4800" dirty="0"/>
          </a:p>
        </p:txBody>
      </p:sp>
      <p:sp>
        <p:nvSpPr>
          <p:cNvPr id="2" name="Elipse 1">
            <a:extLst>
              <a:ext uri="{FF2B5EF4-FFF2-40B4-BE49-F238E27FC236}">
                <a16:creationId xmlns:a16="http://schemas.microsoft.com/office/drawing/2014/main" id="{E77A9E2B-B199-4C44-850F-E6CA4991D94F}"/>
              </a:ext>
            </a:extLst>
          </p:cNvPr>
          <p:cNvSpPr/>
          <p:nvPr/>
        </p:nvSpPr>
        <p:spPr>
          <a:xfrm>
            <a:off x="7599865" y="461275"/>
            <a:ext cx="925285" cy="6485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509298" y="1491085"/>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23</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451447" y="3254294"/>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24</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412429" y="3522494"/>
            <a:ext cx="4426771" cy="70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Toda persona tiene derecho al descanso, al disfrute del tiempo libre, a una limitación razonable de la duración del trabajo y a vacaciones periódicas pagadas.</a:t>
            </a:r>
            <a:endParaRPr lang="en-US" dirty="0"/>
          </a:p>
        </p:txBody>
      </p:sp>
      <p:sp>
        <p:nvSpPr>
          <p:cNvPr id="10" name="Rectángulo 9">
            <a:extLst>
              <a:ext uri="{FF2B5EF4-FFF2-40B4-BE49-F238E27FC236}">
                <a16:creationId xmlns:a16="http://schemas.microsoft.com/office/drawing/2014/main" id="{5394E120-93C1-4863-AC6D-A78B4CDB6219}"/>
              </a:ext>
            </a:extLst>
          </p:cNvPr>
          <p:cNvSpPr/>
          <p:nvPr/>
        </p:nvSpPr>
        <p:spPr>
          <a:xfrm>
            <a:off x="4412428" y="330126"/>
            <a:ext cx="4024001" cy="648507"/>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79706" y="316136"/>
            <a:ext cx="4296209" cy="1067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ES"/>
              <a:t>Toda persona, como miembro de la sociedad, tiene derecho a la seguridad social.</a:t>
            </a:r>
            <a:endParaRPr lang="en-US" dirty="0"/>
          </a:p>
        </p:txBody>
      </p:sp>
      <p:pic>
        <p:nvPicPr>
          <p:cNvPr id="4" name="Imagen 3">
            <a:extLst>
              <a:ext uri="{FF2B5EF4-FFF2-40B4-BE49-F238E27FC236}">
                <a16:creationId xmlns:a16="http://schemas.microsoft.com/office/drawing/2014/main" id="{F614BA6A-511E-460D-BB0C-F47C1200F755}"/>
              </a:ext>
            </a:extLst>
          </p:cNvPr>
          <p:cNvPicPr>
            <a:picLocks noChangeAspect="1"/>
          </p:cNvPicPr>
          <p:nvPr/>
        </p:nvPicPr>
        <p:blipFill>
          <a:blip r:embed="rId3"/>
          <a:stretch>
            <a:fillRect/>
          </a:stretch>
        </p:blipFill>
        <p:spPr>
          <a:xfrm>
            <a:off x="218230" y="443881"/>
            <a:ext cx="3005646" cy="1905097"/>
          </a:xfrm>
          <a:prstGeom prst="rect">
            <a:avLst/>
          </a:prstGeom>
        </p:spPr>
      </p:pic>
      <p:pic>
        <p:nvPicPr>
          <p:cNvPr id="6" name="Imagen 5">
            <a:extLst>
              <a:ext uri="{FF2B5EF4-FFF2-40B4-BE49-F238E27FC236}">
                <a16:creationId xmlns:a16="http://schemas.microsoft.com/office/drawing/2014/main" id="{5D5ADAC7-C90C-4796-A71B-E6FE61188E76}"/>
              </a:ext>
            </a:extLst>
          </p:cNvPr>
          <p:cNvPicPr>
            <a:picLocks noChangeAspect="1"/>
          </p:cNvPicPr>
          <p:nvPr/>
        </p:nvPicPr>
        <p:blipFill>
          <a:blip r:embed="rId4"/>
          <a:stretch>
            <a:fillRect/>
          </a:stretch>
        </p:blipFill>
        <p:spPr>
          <a:xfrm>
            <a:off x="218230" y="2794522"/>
            <a:ext cx="3005646" cy="1693257"/>
          </a:xfrm>
          <a:prstGeom prst="rect">
            <a:avLst/>
          </a:prstGeom>
        </p:spPr>
      </p:pic>
      <p:sp>
        <p:nvSpPr>
          <p:cNvPr id="17" name="Google Shape;1661;p75">
            <a:extLst>
              <a:ext uri="{FF2B5EF4-FFF2-40B4-BE49-F238E27FC236}">
                <a16:creationId xmlns:a16="http://schemas.microsoft.com/office/drawing/2014/main" id="{41F1F63A-23FA-47BF-B40F-A70939DD1283}"/>
              </a:ext>
            </a:extLst>
          </p:cNvPr>
          <p:cNvSpPr/>
          <p:nvPr/>
        </p:nvSpPr>
        <p:spPr>
          <a:xfrm>
            <a:off x="8683026" y="327022"/>
            <a:ext cx="1461866" cy="138449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1;p75">
            <a:extLst>
              <a:ext uri="{FF2B5EF4-FFF2-40B4-BE49-F238E27FC236}">
                <a16:creationId xmlns:a16="http://schemas.microsoft.com/office/drawing/2014/main" id="{DC395B02-6176-436F-ABEF-26CA82E1571A}"/>
              </a:ext>
            </a:extLst>
          </p:cNvPr>
          <p:cNvSpPr/>
          <p:nvPr/>
        </p:nvSpPr>
        <p:spPr>
          <a:xfrm>
            <a:off x="8925770" y="4451251"/>
            <a:ext cx="1461866" cy="138449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97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1" name="Rectángulo 10">
            <a:extLst>
              <a:ext uri="{FF2B5EF4-FFF2-40B4-BE49-F238E27FC236}">
                <a16:creationId xmlns:a16="http://schemas.microsoft.com/office/drawing/2014/main" id="{B041DFFF-ADB2-4369-B01D-6D857E716CEF}"/>
              </a:ext>
            </a:extLst>
          </p:cNvPr>
          <p:cNvSpPr/>
          <p:nvPr/>
        </p:nvSpPr>
        <p:spPr>
          <a:xfrm>
            <a:off x="4390657" y="2110459"/>
            <a:ext cx="4285258" cy="81780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93704BC4-F2E0-40FB-9A4D-F86C5B344271}"/>
              </a:ext>
            </a:extLst>
          </p:cNvPr>
          <p:cNvSpPr/>
          <p:nvPr/>
        </p:nvSpPr>
        <p:spPr>
          <a:xfrm>
            <a:off x="4390657" y="3489853"/>
            <a:ext cx="4401158" cy="110528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Google Shape;985;p58"/>
          <p:cNvSpPr txBox="1">
            <a:spLocks noGrp="1"/>
          </p:cNvSpPr>
          <p:nvPr>
            <p:ph type="subTitle" idx="1"/>
          </p:nvPr>
        </p:nvSpPr>
        <p:spPr>
          <a:xfrm>
            <a:off x="4375930" y="2081290"/>
            <a:ext cx="4426771" cy="12858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dirty="0"/>
              <a:t>Toda persona tiene derecho a la educación. Esta debe ser gratuita, al menos lo concerniente a la instrucción elemental y fundamental</a:t>
            </a:r>
            <a:endParaRPr lang="en-US" dirty="0"/>
          </a:p>
        </p:txBody>
      </p:sp>
      <p:sp>
        <p:nvSpPr>
          <p:cNvPr id="986" name="Google Shape;986;p58"/>
          <p:cNvSpPr txBox="1">
            <a:spLocks noGrp="1"/>
          </p:cNvSpPr>
          <p:nvPr>
            <p:ph type="title" idx="2"/>
          </p:nvPr>
        </p:nvSpPr>
        <p:spPr>
          <a:xfrm>
            <a:off x="3488767" y="25733"/>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25</a:t>
            </a:r>
            <a:endParaRPr sz="4800" dirty="0"/>
          </a:p>
        </p:txBody>
      </p:sp>
      <p:sp>
        <p:nvSpPr>
          <p:cNvPr id="2" name="Elipse 1">
            <a:extLst>
              <a:ext uri="{FF2B5EF4-FFF2-40B4-BE49-F238E27FC236}">
                <a16:creationId xmlns:a16="http://schemas.microsoft.com/office/drawing/2014/main" id="{E77A9E2B-B199-4C44-850F-E6CA4991D94F}"/>
              </a:ext>
            </a:extLst>
          </p:cNvPr>
          <p:cNvSpPr/>
          <p:nvPr/>
        </p:nvSpPr>
        <p:spPr>
          <a:xfrm>
            <a:off x="7599865" y="461275"/>
            <a:ext cx="925285" cy="6485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488767" y="1835522"/>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26</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488767" y="3199866"/>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27</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390657" y="3468066"/>
            <a:ext cx="4426771" cy="70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Toda persona tiene derecho a tomar parte libremente en la vida cultural de la comunidad, a gozar de las artes y a participar en el progreso científico y en los beneficios que de él resulten.</a:t>
            </a:r>
            <a:endParaRPr lang="en-US" dirty="0"/>
          </a:p>
        </p:txBody>
      </p:sp>
      <p:sp>
        <p:nvSpPr>
          <p:cNvPr id="10" name="Rectángulo 9">
            <a:extLst>
              <a:ext uri="{FF2B5EF4-FFF2-40B4-BE49-F238E27FC236}">
                <a16:creationId xmlns:a16="http://schemas.microsoft.com/office/drawing/2014/main" id="{A917FD77-0CC4-4DFD-8D6E-8A6E3592EEBA}"/>
              </a:ext>
            </a:extLst>
          </p:cNvPr>
          <p:cNvSpPr/>
          <p:nvPr/>
        </p:nvSpPr>
        <p:spPr>
          <a:xfrm>
            <a:off x="4390656" y="260265"/>
            <a:ext cx="4437657" cy="1330467"/>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79706" y="229048"/>
            <a:ext cx="4459494" cy="1133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ES"/>
              <a:t>Toda persona tiene derecho a un nivel de vida adecuado que le asegure, así como a su familia, la salud y el bienestar, y en especial la alimentación, el vestido, la vivienda, la asistencia médica y los servicios sociales necesarios. </a:t>
            </a:r>
            <a:endParaRPr lang="en-US" dirty="0"/>
          </a:p>
        </p:txBody>
      </p:sp>
      <p:pic>
        <p:nvPicPr>
          <p:cNvPr id="4" name="Imagen 3">
            <a:extLst>
              <a:ext uri="{FF2B5EF4-FFF2-40B4-BE49-F238E27FC236}">
                <a16:creationId xmlns:a16="http://schemas.microsoft.com/office/drawing/2014/main" id="{507484C2-3ED8-4C6A-A736-E5273C270470}"/>
              </a:ext>
            </a:extLst>
          </p:cNvPr>
          <p:cNvPicPr>
            <a:picLocks noChangeAspect="1"/>
          </p:cNvPicPr>
          <p:nvPr/>
        </p:nvPicPr>
        <p:blipFill>
          <a:blip r:embed="rId3"/>
          <a:stretch>
            <a:fillRect/>
          </a:stretch>
        </p:blipFill>
        <p:spPr>
          <a:xfrm>
            <a:off x="316832" y="459184"/>
            <a:ext cx="2894375" cy="1805887"/>
          </a:xfrm>
          <a:prstGeom prst="rect">
            <a:avLst/>
          </a:prstGeom>
        </p:spPr>
      </p:pic>
      <p:pic>
        <p:nvPicPr>
          <p:cNvPr id="6" name="Imagen 5">
            <a:extLst>
              <a:ext uri="{FF2B5EF4-FFF2-40B4-BE49-F238E27FC236}">
                <a16:creationId xmlns:a16="http://schemas.microsoft.com/office/drawing/2014/main" id="{B59A1977-E05D-4045-9027-8E7AAB241474}"/>
              </a:ext>
            </a:extLst>
          </p:cNvPr>
          <p:cNvPicPr>
            <a:picLocks noChangeAspect="1"/>
          </p:cNvPicPr>
          <p:nvPr/>
        </p:nvPicPr>
        <p:blipFill>
          <a:blip r:embed="rId4"/>
          <a:stretch>
            <a:fillRect/>
          </a:stretch>
        </p:blipFill>
        <p:spPr>
          <a:xfrm>
            <a:off x="326572" y="2705290"/>
            <a:ext cx="2872603" cy="1805886"/>
          </a:xfrm>
          <a:prstGeom prst="rect">
            <a:avLst/>
          </a:prstGeom>
        </p:spPr>
      </p:pic>
      <p:sp>
        <p:nvSpPr>
          <p:cNvPr id="17" name="Google Shape;1661;p75">
            <a:extLst>
              <a:ext uri="{FF2B5EF4-FFF2-40B4-BE49-F238E27FC236}">
                <a16:creationId xmlns:a16="http://schemas.microsoft.com/office/drawing/2014/main" id="{2D6DFF72-20ED-4A37-B6AC-770495A65DE9}"/>
              </a:ext>
            </a:extLst>
          </p:cNvPr>
          <p:cNvSpPr/>
          <p:nvPr/>
        </p:nvSpPr>
        <p:spPr>
          <a:xfrm>
            <a:off x="8839200" y="-135158"/>
            <a:ext cx="468585" cy="395423"/>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1;p75">
            <a:extLst>
              <a:ext uri="{FF2B5EF4-FFF2-40B4-BE49-F238E27FC236}">
                <a16:creationId xmlns:a16="http://schemas.microsoft.com/office/drawing/2014/main" id="{CFE3B57D-3ED9-4172-804F-98C834789569}"/>
              </a:ext>
            </a:extLst>
          </p:cNvPr>
          <p:cNvSpPr/>
          <p:nvPr/>
        </p:nvSpPr>
        <p:spPr>
          <a:xfrm>
            <a:off x="8788805" y="4788717"/>
            <a:ext cx="468585" cy="395423"/>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5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1" name="Rectángulo 10">
            <a:extLst>
              <a:ext uri="{FF2B5EF4-FFF2-40B4-BE49-F238E27FC236}">
                <a16:creationId xmlns:a16="http://schemas.microsoft.com/office/drawing/2014/main" id="{205CA13B-4F16-43F6-AF7B-19CE8F283F0D}"/>
              </a:ext>
            </a:extLst>
          </p:cNvPr>
          <p:cNvSpPr/>
          <p:nvPr/>
        </p:nvSpPr>
        <p:spPr>
          <a:xfrm>
            <a:off x="4338309" y="1995088"/>
            <a:ext cx="3793319" cy="106764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0669EB96-0100-4570-921C-724DD773AEE0}"/>
              </a:ext>
            </a:extLst>
          </p:cNvPr>
          <p:cNvSpPr/>
          <p:nvPr/>
        </p:nvSpPr>
        <p:spPr>
          <a:xfrm>
            <a:off x="4349195" y="3660046"/>
            <a:ext cx="3978376" cy="58538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Google Shape;985;p58"/>
          <p:cNvSpPr txBox="1">
            <a:spLocks noGrp="1"/>
          </p:cNvSpPr>
          <p:nvPr>
            <p:ph type="subTitle" idx="1"/>
          </p:nvPr>
        </p:nvSpPr>
        <p:spPr>
          <a:xfrm>
            <a:off x="4310615" y="1972429"/>
            <a:ext cx="4160106"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Cada persona tiene deberes respecto a la comunidad, puesto que sólo en ella puede desarrollarse libre y plenamente su personalidad.</a:t>
            </a:r>
            <a:endParaRPr lang="en-US" dirty="0"/>
          </a:p>
        </p:txBody>
      </p:sp>
      <p:sp>
        <p:nvSpPr>
          <p:cNvPr id="986" name="Google Shape;986;p58"/>
          <p:cNvSpPr txBox="1">
            <a:spLocks noGrp="1"/>
          </p:cNvSpPr>
          <p:nvPr>
            <p:ph type="title" idx="2"/>
          </p:nvPr>
        </p:nvSpPr>
        <p:spPr>
          <a:xfrm>
            <a:off x="3374945" y="56586"/>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28</a:t>
            </a:r>
            <a:endParaRPr sz="4800" dirty="0"/>
          </a:p>
        </p:txBody>
      </p:sp>
      <p:sp>
        <p:nvSpPr>
          <p:cNvPr id="2" name="Elipse 1">
            <a:extLst>
              <a:ext uri="{FF2B5EF4-FFF2-40B4-BE49-F238E27FC236}">
                <a16:creationId xmlns:a16="http://schemas.microsoft.com/office/drawing/2014/main" id="{E77A9E2B-B199-4C44-850F-E6CA4991D94F}"/>
              </a:ext>
            </a:extLst>
          </p:cNvPr>
          <p:cNvSpPr/>
          <p:nvPr/>
        </p:nvSpPr>
        <p:spPr>
          <a:xfrm>
            <a:off x="7599865" y="461275"/>
            <a:ext cx="925285" cy="6485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421274" y="1661474"/>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29</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421274" y="3358609"/>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30</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332869" y="3626809"/>
            <a:ext cx="4426771" cy="70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ES" dirty="0"/>
              <a:t>Nadie puede arrebatarnos estos derechos y libertades.</a:t>
            </a:r>
            <a:endParaRPr lang="en-US" dirty="0"/>
          </a:p>
        </p:txBody>
      </p:sp>
      <p:sp>
        <p:nvSpPr>
          <p:cNvPr id="10" name="Rectángulo 9">
            <a:extLst>
              <a:ext uri="{FF2B5EF4-FFF2-40B4-BE49-F238E27FC236}">
                <a16:creationId xmlns:a16="http://schemas.microsoft.com/office/drawing/2014/main" id="{34119545-1D7C-4937-9D08-FF1006635A7B}"/>
              </a:ext>
            </a:extLst>
          </p:cNvPr>
          <p:cNvSpPr/>
          <p:nvPr/>
        </p:nvSpPr>
        <p:spPr>
          <a:xfrm>
            <a:off x="4321501" y="308364"/>
            <a:ext cx="4310870" cy="104921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00211" y="251707"/>
            <a:ext cx="4426771" cy="1067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ES"/>
              <a:t>Toda persona tiene derecho a que se establezca un orden social e internacional en el que los derechos y libertades proclamados en esta Declaración se hagan plenamente efectivos.</a:t>
            </a:r>
            <a:endParaRPr lang="en-US" dirty="0"/>
          </a:p>
        </p:txBody>
      </p:sp>
      <p:pic>
        <p:nvPicPr>
          <p:cNvPr id="4" name="Imagen 3">
            <a:extLst>
              <a:ext uri="{FF2B5EF4-FFF2-40B4-BE49-F238E27FC236}">
                <a16:creationId xmlns:a16="http://schemas.microsoft.com/office/drawing/2014/main" id="{D580FF49-4268-4962-885C-F722C8FB2316}"/>
              </a:ext>
            </a:extLst>
          </p:cNvPr>
          <p:cNvPicPr>
            <a:picLocks noChangeAspect="1"/>
          </p:cNvPicPr>
          <p:nvPr/>
        </p:nvPicPr>
        <p:blipFill>
          <a:blip r:embed="rId3"/>
          <a:stretch>
            <a:fillRect/>
          </a:stretch>
        </p:blipFill>
        <p:spPr>
          <a:xfrm>
            <a:off x="348050" y="536341"/>
            <a:ext cx="2783123" cy="1668314"/>
          </a:xfrm>
          <a:prstGeom prst="rect">
            <a:avLst/>
          </a:prstGeom>
        </p:spPr>
      </p:pic>
      <p:pic>
        <p:nvPicPr>
          <p:cNvPr id="6" name="Imagen 5">
            <a:extLst>
              <a:ext uri="{FF2B5EF4-FFF2-40B4-BE49-F238E27FC236}">
                <a16:creationId xmlns:a16="http://schemas.microsoft.com/office/drawing/2014/main" id="{E5A2CB80-506F-4DCD-956D-37C43420BCE9}"/>
              </a:ext>
            </a:extLst>
          </p:cNvPr>
          <p:cNvPicPr>
            <a:picLocks noChangeAspect="1"/>
          </p:cNvPicPr>
          <p:nvPr/>
        </p:nvPicPr>
        <p:blipFill>
          <a:blip r:embed="rId4"/>
          <a:stretch>
            <a:fillRect/>
          </a:stretch>
        </p:blipFill>
        <p:spPr>
          <a:xfrm>
            <a:off x="348050" y="2679330"/>
            <a:ext cx="2783123" cy="1668314"/>
          </a:xfrm>
          <a:prstGeom prst="rect">
            <a:avLst/>
          </a:prstGeom>
        </p:spPr>
      </p:pic>
      <p:sp>
        <p:nvSpPr>
          <p:cNvPr id="17" name="Google Shape;1661;p75">
            <a:extLst>
              <a:ext uri="{FF2B5EF4-FFF2-40B4-BE49-F238E27FC236}">
                <a16:creationId xmlns:a16="http://schemas.microsoft.com/office/drawing/2014/main" id="{45C56D8D-5711-46AF-AEC7-21059D89F204}"/>
              </a:ext>
            </a:extLst>
          </p:cNvPr>
          <p:cNvSpPr/>
          <p:nvPr/>
        </p:nvSpPr>
        <p:spPr>
          <a:xfrm>
            <a:off x="8752181" y="-71078"/>
            <a:ext cx="468585" cy="395423"/>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1;p75">
            <a:extLst>
              <a:ext uri="{FF2B5EF4-FFF2-40B4-BE49-F238E27FC236}">
                <a16:creationId xmlns:a16="http://schemas.microsoft.com/office/drawing/2014/main" id="{3F4F00F3-0FE1-4F69-AE7E-4F9CB64543F2}"/>
              </a:ext>
            </a:extLst>
          </p:cNvPr>
          <p:cNvSpPr/>
          <p:nvPr/>
        </p:nvSpPr>
        <p:spPr>
          <a:xfrm>
            <a:off x="8820600" y="4866682"/>
            <a:ext cx="468585" cy="395423"/>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15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E1EE"/>
        </a:solidFill>
        <a:effectLst/>
      </p:bgPr>
    </p:bg>
    <p:spTree>
      <p:nvGrpSpPr>
        <p:cNvPr id="1" name="Shape 318"/>
        <p:cNvGrpSpPr/>
        <p:nvPr/>
      </p:nvGrpSpPr>
      <p:grpSpPr>
        <a:xfrm>
          <a:off x="0" y="0"/>
          <a:ext cx="0" cy="0"/>
          <a:chOff x="0" y="0"/>
          <a:chExt cx="0" cy="0"/>
        </a:xfrm>
      </p:grpSpPr>
      <p:sp>
        <p:nvSpPr>
          <p:cNvPr id="319" name="Google Shape;319;p42"/>
          <p:cNvSpPr/>
          <p:nvPr/>
        </p:nvSpPr>
        <p:spPr>
          <a:xfrm>
            <a:off x="7781450" y="4504023"/>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2"/>
          <p:cNvSpPr txBox="1">
            <a:spLocks noGrp="1"/>
          </p:cNvSpPr>
          <p:nvPr>
            <p:ph type="ctrTitle"/>
          </p:nvPr>
        </p:nvSpPr>
        <p:spPr>
          <a:xfrm>
            <a:off x="137361" y="-460404"/>
            <a:ext cx="8503920" cy="1974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dirty="0"/>
              <a:t>Violaciones hacia los Derechos Humanos en Venezuela durante los años 2022-2023</a:t>
            </a:r>
            <a:endParaRPr sz="2400" u="sng" dirty="0"/>
          </a:p>
        </p:txBody>
      </p:sp>
      <p:sp>
        <p:nvSpPr>
          <p:cNvPr id="321" name="Google Shape;321;p42"/>
          <p:cNvSpPr txBox="1">
            <a:spLocks noGrp="1"/>
          </p:cNvSpPr>
          <p:nvPr>
            <p:ph type="subTitle" idx="1"/>
          </p:nvPr>
        </p:nvSpPr>
        <p:spPr>
          <a:xfrm>
            <a:off x="137361" y="1080110"/>
            <a:ext cx="8869277" cy="346140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VE" dirty="0"/>
              <a:t>*Emergencia humanitaria.</a:t>
            </a:r>
          </a:p>
          <a:p>
            <a:pPr marL="0" lvl="0" indent="0" algn="just" rtl="0">
              <a:spcBef>
                <a:spcPts val="0"/>
              </a:spcBef>
              <a:spcAft>
                <a:spcPts val="0"/>
              </a:spcAft>
              <a:buNone/>
            </a:pPr>
            <a:endParaRPr lang="es-VE" dirty="0"/>
          </a:p>
          <a:p>
            <a:pPr marL="0" lvl="0" indent="0" algn="just" rtl="0">
              <a:spcBef>
                <a:spcPts val="0"/>
              </a:spcBef>
              <a:spcAft>
                <a:spcPts val="0"/>
              </a:spcAft>
              <a:buNone/>
            </a:pPr>
            <a:r>
              <a:rPr lang="es-VE" dirty="0">
                <a:solidFill>
                  <a:schemeClr val="accent1"/>
                </a:solidFill>
              </a:rPr>
              <a:t>*La degradación hacia los derechos de la mujer es alarmante.</a:t>
            </a:r>
          </a:p>
          <a:p>
            <a:pPr marL="0" lvl="0" indent="0" algn="just" rtl="0">
              <a:spcBef>
                <a:spcPts val="0"/>
              </a:spcBef>
              <a:spcAft>
                <a:spcPts val="0"/>
              </a:spcAft>
              <a:buNone/>
            </a:pPr>
            <a:endParaRPr lang="es-VE" dirty="0"/>
          </a:p>
          <a:p>
            <a:pPr marL="0" lvl="0" indent="0" algn="just" rtl="0">
              <a:spcBef>
                <a:spcPts val="0"/>
              </a:spcBef>
              <a:spcAft>
                <a:spcPts val="0"/>
              </a:spcAft>
              <a:buNone/>
            </a:pPr>
            <a:r>
              <a:rPr lang="es-VE" dirty="0"/>
              <a:t>*Discriminación por Orientación sexual e identidad de género.</a:t>
            </a:r>
          </a:p>
          <a:p>
            <a:pPr marL="0" lvl="0" indent="0" algn="just" rtl="0">
              <a:spcBef>
                <a:spcPts val="0"/>
              </a:spcBef>
              <a:spcAft>
                <a:spcPts val="0"/>
              </a:spcAft>
              <a:buNone/>
            </a:pPr>
            <a:endParaRPr lang="es-VE" dirty="0"/>
          </a:p>
          <a:p>
            <a:pPr marL="0" lvl="0" indent="0" algn="just" rtl="0">
              <a:spcBef>
                <a:spcPts val="0"/>
              </a:spcBef>
              <a:spcAft>
                <a:spcPts val="0"/>
              </a:spcAft>
              <a:buNone/>
            </a:pPr>
            <a:r>
              <a:rPr lang="es-VE" dirty="0">
                <a:solidFill>
                  <a:schemeClr val="accent1"/>
                </a:solidFill>
              </a:rPr>
              <a:t>* Deterioro hacia los derechos de las personas con discapacidad.</a:t>
            </a:r>
          </a:p>
          <a:p>
            <a:pPr marL="0" lvl="0" indent="0" algn="just" rtl="0">
              <a:spcBef>
                <a:spcPts val="0"/>
              </a:spcBef>
              <a:spcAft>
                <a:spcPts val="0"/>
              </a:spcAft>
              <a:buNone/>
            </a:pPr>
            <a:endParaRPr lang="es-VE" dirty="0"/>
          </a:p>
          <a:p>
            <a:pPr marL="0" lvl="0" indent="0" algn="just" rtl="0">
              <a:spcBef>
                <a:spcPts val="0"/>
              </a:spcBef>
              <a:spcAft>
                <a:spcPts val="0"/>
              </a:spcAft>
              <a:buNone/>
            </a:pPr>
            <a:r>
              <a:rPr lang="es-VE" dirty="0"/>
              <a:t>*Condiciones críticas en centros de detención. </a:t>
            </a:r>
          </a:p>
          <a:p>
            <a:pPr marL="0" lvl="0" indent="0" algn="just" rtl="0">
              <a:spcBef>
                <a:spcPts val="0"/>
              </a:spcBef>
              <a:spcAft>
                <a:spcPts val="0"/>
              </a:spcAft>
              <a:buNone/>
            </a:pPr>
            <a:endParaRPr lang="es-VE" dirty="0"/>
          </a:p>
          <a:p>
            <a:pPr marL="0" lvl="0" indent="0" algn="just" rtl="0">
              <a:spcBef>
                <a:spcPts val="0"/>
              </a:spcBef>
              <a:spcAft>
                <a:spcPts val="0"/>
              </a:spcAft>
            </a:pPr>
            <a:r>
              <a:rPr lang="es-VE" dirty="0">
                <a:solidFill>
                  <a:schemeClr val="accent1"/>
                </a:solidFill>
              </a:rPr>
              <a:t>*Se ha reprimido la libertad de expresión.</a:t>
            </a:r>
          </a:p>
          <a:p>
            <a:pPr marL="0" lvl="0" indent="0" algn="just" rtl="0">
              <a:spcBef>
                <a:spcPts val="0"/>
              </a:spcBef>
              <a:spcAft>
                <a:spcPts val="0"/>
              </a:spcAft>
            </a:pPr>
            <a:endParaRPr lang="es-VE" dirty="0"/>
          </a:p>
          <a:p>
            <a:pPr marL="0" lvl="0" indent="0" algn="just" rtl="0">
              <a:spcBef>
                <a:spcPts val="0"/>
              </a:spcBef>
              <a:spcAft>
                <a:spcPts val="0"/>
              </a:spcAft>
            </a:pPr>
            <a:r>
              <a:rPr lang="es-VE" dirty="0"/>
              <a:t>*Crisis de refugiados que conllevó a la xenofobia.</a:t>
            </a:r>
          </a:p>
          <a:p>
            <a:pPr marL="0" lvl="0" indent="0" algn="just" rtl="0">
              <a:spcBef>
                <a:spcPts val="0"/>
              </a:spcBef>
              <a:spcAft>
                <a:spcPts val="0"/>
              </a:spcAft>
            </a:pPr>
            <a:endParaRPr lang="es-VE" dirty="0"/>
          </a:p>
          <a:p>
            <a:pPr marL="0" lvl="0" indent="0" algn="just" rtl="0">
              <a:spcBef>
                <a:spcPts val="0"/>
              </a:spcBef>
              <a:spcAft>
                <a:spcPts val="0"/>
              </a:spcAft>
            </a:pPr>
            <a:endParaRPr lang="es-VE" dirty="0"/>
          </a:p>
        </p:txBody>
      </p:sp>
    </p:spTree>
    <p:extLst>
      <p:ext uri="{BB962C8B-B14F-4D97-AF65-F5344CB8AC3E}">
        <p14:creationId xmlns:p14="http://schemas.microsoft.com/office/powerpoint/2010/main" val="303848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76"/>
          <p:cNvSpPr/>
          <p:nvPr/>
        </p:nvSpPr>
        <p:spPr>
          <a:xfrm>
            <a:off x="1299800" y="1355175"/>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76"/>
          <p:cNvGrpSpPr/>
          <p:nvPr/>
        </p:nvGrpSpPr>
        <p:grpSpPr>
          <a:xfrm>
            <a:off x="1780968" y="2020245"/>
            <a:ext cx="1259755" cy="3123261"/>
            <a:chOff x="2330682" y="1468700"/>
            <a:chExt cx="824447" cy="2044019"/>
          </a:xfrm>
        </p:grpSpPr>
        <p:sp>
          <p:nvSpPr>
            <p:cNvPr id="1684" name="Google Shape;1684;p76"/>
            <p:cNvSpPr/>
            <p:nvPr/>
          </p:nvSpPr>
          <p:spPr>
            <a:xfrm>
              <a:off x="2519514" y="2137089"/>
              <a:ext cx="635615" cy="611378"/>
            </a:xfrm>
            <a:custGeom>
              <a:avLst/>
              <a:gdLst/>
              <a:ahLst/>
              <a:cxnLst/>
              <a:rect l="l" t="t" r="r" b="b"/>
              <a:pathLst>
                <a:path w="19302" h="18566" extrusionOk="0">
                  <a:moveTo>
                    <a:pt x="13070" y="0"/>
                  </a:moveTo>
                  <a:cubicBezTo>
                    <a:pt x="12789" y="0"/>
                    <a:pt x="12499" y="104"/>
                    <a:pt x="12250" y="229"/>
                  </a:cubicBezTo>
                  <a:cubicBezTo>
                    <a:pt x="11003" y="867"/>
                    <a:pt x="9940" y="1901"/>
                    <a:pt x="8633" y="2357"/>
                  </a:cubicBezTo>
                  <a:cubicBezTo>
                    <a:pt x="8025" y="2570"/>
                    <a:pt x="7386" y="2661"/>
                    <a:pt x="6809" y="2934"/>
                  </a:cubicBezTo>
                  <a:cubicBezTo>
                    <a:pt x="3739" y="4393"/>
                    <a:pt x="4012" y="8892"/>
                    <a:pt x="3040" y="11597"/>
                  </a:cubicBezTo>
                  <a:cubicBezTo>
                    <a:pt x="2584" y="12843"/>
                    <a:pt x="0" y="17038"/>
                    <a:pt x="1034" y="18223"/>
                  </a:cubicBezTo>
                  <a:cubicBezTo>
                    <a:pt x="1241" y="18458"/>
                    <a:pt x="1409" y="18537"/>
                    <a:pt x="1563" y="18537"/>
                  </a:cubicBezTo>
                  <a:cubicBezTo>
                    <a:pt x="1880" y="18537"/>
                    <a:pt x="2137" y="18200"/>
                    <a:pt x="2568" y="18200"/>
                  </a:cubicBezTo>
                  <a:cubicBezTo>
                    <a:pt x="2630" y="18200"/>
                    <a:pt x="2696" y="18207"/>
                    <a:pt x="2766" y="18223"/>
                  </a:cubicBezTo>
                  <a:cubicBezTo>
                    <a:pt x="3070" y="18314"/>
                    <a:pt x="3374" y="18527"/>
                    <a:pt x="3708" y="18558"/>
                  </a:cubicBezTo>
                  <a:cubicBezTo>
                    <a:pt x="3750" y="18563"/>
                    <a:pt x="3791" y="18566"/>
                    <a:pt x="3832" y="18566"/>
                  </a:cubicBezTo>
                  <a:cubicBezTo>
                    <a:pt x="4476" y="18566"/>
                    <a:pt x="5007" y="17913"/>
                    <a:pt x="5350" y="17342"/>
                  </a:cubicBezTo>
                  <a:cubicBezTo>
                    <a:pt x="6383" y="15731"/>
                    <a:pt x="7295" y="14059"/>
                    <a:pt x="8116" y="12327"/>
                  </a:cubicBezTo>
                  <a:cubicBezTo>
                    <a:pt x="8420" y="11658"/>
                    <a:pt x="9423" y="8253"/>
                    <a:pt x="10122" y="8193"/>
                  </a:cubicBezTo>
                  <a:cubicBezTo>
                    <a:pt x="10129" y="8192"/>
                    <a:pt x="10137" y="8192"/>
                    <a:pt x="10145" y="8192"/>
                  </a:cubicBezTo>
                  <a:cubicBezTo>
                    <a:pt x="10769" y="8192"/>
                    <a:pt x="12316" y="10568"/>
                    <a:pt x="12766" y="10959"/>
                  </a:cubicBezTo>
                  <a:cubicBezTo>
                    <a:pt x="13718" y="11751"/>
                    <a:pt x="14899" y="12567"/>
                    <a:pt x="16169" y="12567"/>
                  </a:cubicBezTo>
                  <a:cubicBezTo>
                    <a:pt x="16360" y="12567"/>
                    <a:pt x="16554" y="12549"/>
                    <a:pt x="16748" y="12509"/>
                  </a:cubicBezTo>
                  <a:cubicBezTo>
                    <a:pt x="17751" y="12327"/>
                    <a:pt x="18572" y="11536"/>
                    <a:pt x="18937" y="10594"/>
                  </a:cubicBezTo>
                  <a:cubicBezTo>
                    <a:pt x="19301" y="9652"/>
                    <a:pt x="19241" y="8588"/>
                    <a:pt x="18997" y="7615"/>
                  </a:cubicBezTo>
                  <a:cubicBezTo>
                    <a:pt x="18238" y="4910"/>
                    <a:pt x="16049" y="2387"/>
                    <a:pt x="14073" y="533"/>
                  </a:cubicBezTo>
                  <a:cubicBezTo>
                    <a:pt x="13830" y="320"/>
                    <a:pt x="13557" y="77"/>
                    <a:pt x="13253" y="16"/>
                  </a:cubicBezTo>
                  <a:cubicBezTo>
                    <a:pt x="13192" y="5"/>
                    <a:pt x="13131" y="0"/>
                    <a:pt x="13070"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6"/>
            <p:cNvSpPr/>
            <p:nvPr/>
          </p:nvSpPr>
          <p:spPr>
            <a:xfrm>
              <a:off x="2502489" y="2544998"/>
              <a:ext cx="166198" cy="684648"/>
            </a:xfrm>
            <a:custGeom>
              <a:avLst/>
              <a:gdLst/>
              <a:ahLst/>
              <a:cxnLst/>
              <a:rect l="l" t="t" r="r" b="b"/>
              <a:pathLst>
                <a:path w="5047" h="20791" fill="none" extrusionOk="0">
                  <a:moveTo>
                    <a:pt x="5046" y="0"/>
                  </a:moveTo>
                  <a:cubicBezTo>
                    <a:pt x="3131" y="2918"/>
                    <a:pt x="1642" y="6414"/>
                    <a:pt x="1277" y="9940"/>
                  </a:cubicBezTo>
                  <a:cubicBezTo>
                    <a:pt x="943" y="13557"/>
                    <a:pt x="1672" y="17356"/>
                    <a:pt x="0" y="20791"/>
                  </a:cubicBezTo>
                </a:path>
              </a:pathLst>
            </a:custGeom>
            <a:solidFill>
              <a:schemeClr val="dk2"/>
            </a:solidFill>
            <a:ln w="9525" cap="rnd"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6"/>
            <p:cNvSpPr/>
            <p:nvPr/>
          </p:nvSpPr>
          <p:spPr>
            <a:xfrm>
              <a:off x="2361349" y="1468700"/>
              <a:ext cx="507517" cy="1142111"/>
            </a:xfrm>
            <a:custGeom>
              <a:avLst/>
              <a:gdLst/>
              <a:ahLst/>
              <a:cxnLst/>
              <a:rect l="l" t="t" r="r" b="b"/>
              <a:pathLst>
                <a:path w="15412" h="34683" extrusionOk="0">
                  <a:moveTo>
                    <a:pt x="6626" y="4517"/>
                  </a:moveTo>
                  <a:cubicBezTo>
                    <a:pt x="7077" y="4517"/>
                    <a:pt x="7246" y="5616"/>
                    <a:pt x="7296" y="5936"/>
                  </a:cubicBezTo>
                  <a:cubicBezTo>
                    <a:pt x="7389" y="6704"/>
                    <a:pt x="7210" y="7004"/>
                    <a:pt x="6961" y="7004"/>
                  </a:cubicBezTo>
                  <a:cubicBezTo>
                    <a:pt x="6560" y="7004"/>
                    <a:pt x="5974" y="6222"/>
                    <a:pt x="6049" y="5359"/>
                  </a:cubicBezTo>
                  <a:cubicBezTo>
                    <a:pt x="6049" y="5359"/>
                    <a:pt x="6049" y="5359"/>
                    <a:pt x="6049" y="5328"/>
                  </a:cubicBezTo>
                  <a:cubicBezTo>
                    <a:pt x="6080" y="5116"/>
                    <a:pt x="6110" y="4872"/>
                    <a:pt x="6262" y="4720"/>
                  </a:cubicBezTo>
                  <a:cubicBezTo>
                    <a:pt x="6400" y="4576"/>
                    <a:pt x="6521" y="4517"/>
                    <a:pt x="6626" y="4517"/>
                  </a:cubicBezTo>
                  <a:close/>
                  <a:moveTo>
                    <a:pt x="11187" y="8259"/>
                  </a:moveTo>
                  <a:cubicBezTo>
                    <a:pt x="11412" y="8259"/>
                    <a:pt x="11540" y="8423"/>
                    <a:pt x="11429" y="8915"/>
                  </a:cubicBezTo>
                  <a:cubicBezTo>
                    <a:pt x="11156" y="10313"/>
                    <a:pt x="10153" y="11468"/>
                    <a:pt x="8937" y="12106"/>
                  </a:cubicBezTo>
                  <a:cubicBezTo>
                    <a:pt x="8694" y="12258"/>
                    <a:pt x="8420" y="12350"/>
                    <a:pt x="8147" y="12350"/>
                  </a:cubicBezTo>
                  <a:cubicBezTo>
                    <a:pt x="7873" y="12350"/>
                    <a:pt x="7569" y="12228"/>
                    <a:pt x="7478" y="11955"/>
                  </a:cubicBezTo>
                  <a:cubicBezTo>
                    <a:pt x="7356" y="11651"/>
                    <a:pt x="7508" y="11316"/>
                    <a:pt x="7660" y="11073"/>
                  </a:cubicBezTo>
                  <a:cubicBezTo>
                    <a:pt x="8268" y="10070"/>
                    <a:pt x="9089" y="9401"/>
                    <a:pt x="10031" y="8793"/>
                  </a:cubicBezTo>
                  <a:cubicBezTo>
                    <a:pt x="10321" y="8612"/>
                    <a:pt x="10858" y="8259"/>
                    <a:pt x="11187" y="8259"/>
                  </a:cubicBezTo>
                  <a:close/>
                  <a:moveTo>
                    <a:pt x="3739" y="14629"/>
                  </a:moveTo>
                  <a:cubicBezTo>
                    <a:pt x="5411" y="14660"/>
                    <a:pt x="5411" y="17304"/>
                    <a:pt x="5198" y="18733"/>
                  </a:cubicBezTo>
                  <a:cubicBezTo>
                    <a:pt x="5138" y="18976"/>
                    <a:pt x="5107" y="19189"/>
                    <a:pt x="5077" y="19341"/>
                  </a:cubicBezTo>
                  <a:cubicBezTo>
                    <a:pt x="5049" y="19479"/>
                    <a:pt x="4971" y="19618"/>
                    <a:pt x="4842" y="19618"/>
                  </a:cubicBezTo>
                  <a:cubicBezTo>
                    <a:pt x="4829" y="19618"/>
                    <a:pt x="4816" y="19617"/>
                    <a:pt x="4803" y="19614"/>
                  </a:cubicBezTo>
                  <a:cubicBezTo>
                    <a:pt x="4742" y="19614"/>
                    <a:pt x="4682" y="19523"/>
                    <a:pt x="4651" y="19462"/>
                  </a:cubicBezTo>
                  <a:cubicBezTo>
                    <a:pt x="3952" y="18246"/>
                    <a:pt x="3496" y="16909"/>
                    <a:pt x="3314" y="15511"/>
                  </a:cubicBezTo>
                  <a:cubicBezTo>
                    <a:pt x="3283" y="15328"/>
                    <a:pt x="3283" y="15146"/>
                    <a:pt x="3344" y="14964"/>
                  </a:cubicBezTo>
                  <a:cubicBezTo>
                    <a:pt x="3405" y="14781"/>
                    <a:pt x="3557" y="14629"/>
                    <a:pt x="3739" y="14629"/>
                  </a:cubicBezTo>
                  <a:close/>
                  <a:moveTo>
                    <a:pt x="8238" y="20830"/>
                  </a:moveTo>
                  <a:cubicBezTo>
                    <a:pt x="8299" y="20982"/>
                    <a:pt x="8359" y="21164"/>
                    <a:pt x="8390" y="21286"/>
                  </a:cubicBezTo>
                  <a:cubicBezTo>
                    <a:pt x="8451" y="21711"/>
                    <a:pt x="8390" y="22015"/>
                    <a:pt x="7904" y="22350"/>
                  </a:cubicBezTo>
                  <a:cubicBezTo>
                    <a:pt x="7630" y="22549"/>
                    <a:pt x="7049" y="22891"/>
                    <a:pt x="6615" y="22891"/>
                  </a:cubicBezTo>
                  <a:cubicBezTo>
                    <a:pt x="6519" y="22891"/>
                    <a:pt x="6430" y="22875"/>
                    <a:pt x="6353" y="22836"/>
                  </a:cubicBezTo>
                  <a:cubicBezTo>
                    <a:pt x="6171" y="22745"/>
                    <a:pt x="6049" y="22532"/>
                    <a:pt x="6080" y="22350"/>
                  </a:cubicBezTo>
                  <a:cubicBezTo>
                    <a:pt x="6080" y="22167"/>
                    <a:pt x="6201" y="21985"/>
                    <a:pt x="6323" y="21863"/>
                  </a:cubicBezTo>
                  <a:cubicBezTo>
                    <a:pt x="6809" y="21286"/>
                    <a:pt x="7508" y="20891"/>
                    <a:pt x="8238" y="20830"/>
                  </a:cubicBezTo>
                  <a:close/>
                  <a:moveTo>
                    <a:pt x="11135" y="1"/>
                  </a:moveTo>
                  <a:cubicBezTo>
                    <a:pt x="10928" y="1"/>
                    <a:pt x="10739" y="14"/>
                    <a:pt x="10578" y="39"/>
                  </a:cubicBezTo>
                  <a:cubicBezTo>
                    <a:pt x="6688" y="617"/>
                    <a:pt x="4682" y="3960"/>
                    <a:pt x="3010" y="7122"/>
                  </a:cubicBezTo>
                  <a:cubicBezTo>
                    <a:pt x="2979" y="7182"/>
                    <a:pt x="2949" y="7213"/>
                    <a:pt x="2979" y="7274"/>
                  </a:cubicBezTo>
                  <a:cubicBezTo>
                    <a:pt x="2979" y="7365"/>
                    <a:pt x="3040" y="7395"/>
                    <a:pt x="3101" y="7456"/>
                  </a:cubicBezTo>
                  <a:cubicBezTo>
                    <a:pt x="3770" y="8003"/>
                    <a:pt x="4195" y="8885"/>
                    <a:pt x="4226" y="9796"/>
                  </a:cubicBezTo>
                  <a:cubicBezTo>
                    <a:pt x="4226" y="9888"/>
                    <a:pt x="4195" y="9979"/>
                    <a:pt x="4165" y="10070"/>
                  </a:cubicBezTo>
                  <a:cubicBezTo>
                    <a:pt x="4095" y="10163"/>
                    <a:pt x="3972" y="10203"/>
                    <a:pt x="3850" y="10203"/>
                  </a:cubicBezTo>
                  <a:cubicBezTo>
                    <a:pt x="3813" y="10203"/>
                    <a:pt x="3775" y="10199"/>
                    <a:pt x="3739" y="10192"/>
                  </a:cubicBezTo>
                  <a:cubicBezTo>
                    <a:pt x="3618" y="10131"/>
                    <a:pt x="3496" y="10009"/>
                    <a:pt x="3405" y="9918"/>
                  </a:cubicBezTo>
                  <a:cubicBezTo>
                    <a:pt x="3040" y="9492"/>
                    <a:pt x="2827" y="9037"/>
                    <a:pt x="2645" y="8520"/>
                  </a:cubicBezTo>
                  <a:cubicBezTo>
                    <a:pt x="1490" y="10769"/>
                    <a:pt x="1125" y="14265"/>
                    <a:pt x="1399" y="16727"/>
                  </a:cubicBezTo>
                  <a:cubicBezTo>
                    <a:pt x="1551" y="18216"/>
                    <a:pt x="2098" y="19857"/>
                    <a:pt x="1976" y="21347"/>
                  </a:cubicBezTo>
                  <a:cubicBezTo>
                    <a:pt x="1855" y="23170"/>
                    <a:pt x="1095" y="24903"/>
                    <a:pt x="609" y="26666"/>
                  </a:cubicBezTo>
                  <a:cubicBezTo>
                    <a:pt x="61" y="28581"/>
                    <a:pt x="1" y="30709"/>
                    <a:pt x="396" y="32684"/>
                  </a:cubicBezTo>
                  <a:cubicBezTo>
                    <a:pt x="548" y="33414"/>
                    <a:pt x="913" y="34113"/>
                    <a:pt x="1581" y="34478"/>
                  </a:cubicBezTo>
                  <a:cubicBezTo>
                    <a:pt x="1821" y="34614"/>
                    <a:pt x="2103" y="34683"/>
                    <a:pt x="2384" y="34683"/>
                  </a:cubicBezTo>
                  <a:cubicBezTo>
                    <a:pt x="2854" y="34683"/>
                    <a:pt x="3321" y="34493"/>
                    <a:pt x="3587" y="34113"/>
                  </a:cubicBezTo>
                  <a:cubicBezTo>
                    <a:pt x="3779" y="34177"/>
                    <a:pt x="3978" y="34207"/>
                    <a:pt x="4177" y="34207"/>
                  </a:cubicBezTo>
                  <a:cubicBezTo>
                    <a:pt x="4929" y="34207"/>
                    <a:pt x="5683" y="33776"/>
                    <a:pt x="6019" y="33079"/>
                  </a:cubicBezTo>
                  <a:cubicBezTo>
                    <a:pt x="6323" y="32380"/>
                    <a:pt x="6232" y="31590"/>
                    <a:pt x="6201" y="30830"/>
                  </a:cubicBezTo>
                  <a:cubicBezTo>
                    <a:pt x="6141" y="28277"/>
                    <a:pt x="7052" y="26210"/>
                    <a:pt x="8511" y="24204"/>
                  </a:cubicBezTo>
                  <a:cubicBezTo>
                    <a:pt x="9940" y="22259"/>
                    <a:pt x="9788" y="19249"/>
                    <a:pt x="10335" y="16939"/>
                  </a:cubicBezTo>
                  <a:cubicBezTo>
                    <a:pt x="10882" y="14599"/>
                    <a:pt x="12098" y="12471"/>
                    <a:pt x="13162" y="10344"/>
                  </a:cubicBezTo>
                  <a:cubicBezTo>
                    <a:pt x="14135" y="8337"/>
                    <a:pt x="15411" y="6362"/>
                    <a:pt x="15047" y="4143"/>
                  </a:cubicBezTo>
                  <a:cubicBezTo>
                    <a:pt x="14986" y="3930"/>
                    <a:pt x="14955" y="3717"/>
                    <a:pt x="14864" y="3474"/>
                  </a:cubicBezTo>
                  <a:cubicBezTo>
                    <a:pt x="14864" y="3444"/>
                    <a:pt x="14864" y="3413"/>
                    <a:pt x="14803" y="3383"/>
                  </a:cubicBezTo>
                  <a:cubicBezTo>
                    <a:pt x="14786" y="3365"/>
                    <a:pt x="14765" y="3358"/>
                    <a:pt x="14744" y="3358"/>
                  </a:cubicBezTo>
                  <a:cubicBezTo>
                    <a:pt x="14692" y="3358"/>
                    <a:pt x="14634" y="3401"/>
                    <a:pt x="14591" y="3444"/>
                  </a:cubicBezTo>
                  <a:cubicBezTo>
                    <a:pt x="14013" y="3930"/>
                    <a:pt x="13314" y="4325"/>
                    <a:pt x="12584" y="4568"/>
                  </a:cubicBezTo>
                  <a:cubicBezTo>
                    <a:pt x="12535" y="4581"/>
                    <a:pt x="12470" y="4593"/>
                    <a:pt x="12407" y="4593"/>
                  </a:cubicBezTo>
                  <a:cubicBezTo>
                    <a:pt x="12314" y="4593"/>
                    <a:pt x="12225" y="4567"/>
                    <a:pt x="12189" y="4477"/>
                  </a:cubicBezTo>
                  <a:cubicBezTo>
                    <a:pt x="12159" y="4386"/>
                    <a:pt x="12189" y="4325"/>
                    <a:pt x="12220" y="4264"/>
                  </a:cubicBezTo>
                  <a:cubicBezTo>
                    <a:pt x="12463" y="3808"/>
                    <a:pt x="12797" y="3413"/>
                    <a:pt x="13223" y="3109"/>
                  </a:cubicBezTo>
                  <a:cubicBezTo>
                    <a:pt x="13648" y="2805"/>
                    <a:pt x="14256" y="2532"/>
                    <a:pt x="14287" y="2015"/>
                  </a:cubicBezTo>
                  <a:cubicBezTo>
                    <a:pt x="14365" y="523"/>
                    <a:pt x="12415" y="1"/>
                    <a:pt x="1113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6"/>
            <p:cNvSpPr/>
            <p:nvPr/>
          </p:nvSpPr>
          <p:spPr>
            <a:xfrm>
              <a:off x="2410415" y="2260709"/>
              <a:ext cx="119141" cy="1026000"/>
            </a:xfrm>
            <a:custGeom>
              <a:avLst/>
              <a:gdLst/>
              <a:ahLst/>
              <a:cxnLst/>
              <a:rect l="l" t="t" r="r" b="b"/>
              <a:pathLst>
                <a:path w="3618" h="31157" fill="none" extrusionOk="0">
                  <a:moveTo>
                    <a:pt x="0" y="31156"/>
                  </a:moveTo>
                  <a:cubicBezTo>
                    <a:pt x="669" y="29941"/>
                    <a:pt x="1337" y="28694"/>
                    <a:pt x="1641" y="27327"/>
                  </a:cubicBezTo>
                  <a:cubicBezTo>
                    <a:pt x="1854" y="26415"/>
                    <a:pt x="1915" y="25442"/>
                    <a:pt x="1976" y="24469"/>
                  </a:cubicBezTo>
                  <a:cubicBezTo>
                    <a:pt x="2006" y="23801"/>
                    <a:pt x="1945" y="23618"/>
                    <a:pt x="2067" y="22980"/>
                  </a:cubicBezTo>
                  <a:cubicBezTo>
                    <a:pt x="2857" y="19302"/>
                    <a:pt x="3617" y="15472"/>
                    <a:pt x="2553" y="11916"/>
                  </a:cubicBezTo>
                  <a:cubicBezTo>
                    <a:pt x="2037" y="10183"/>
                    <a:pt x="1125" y="8573"/>
                    <a:pt x="973" y="6779"/>
                  </a:cubicBezTo>
                  <a:cubicBezTo>
                    <a:pt x="821" y="4348"/>
                    <a:pt x="2128" y="2068"/>
                    <a:pt x="3404" y="1"/>
                  </a:cubicBezTo>
                </a:path>
              </a:pathLst>
            </a:custGeom>
            <a:solidFill>
              <a:schemeClr val="dk2"/>
            </a:solidFill>
            <a:ln w="9525" cap="rnd"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6"/>
            <p:cNvSpPr/>
            <p:nvPr/>
          </p:nvSpPr>
          <p:spPr>
            <a:xfrm>
              <a:off x="2330682" y="3113509"/>
              <a:ext cx="338001" cy="399210"/>
            </a:xfrm>
            <a:custGeom>
              <a:avLst/>
              <a:gdLst/>
              <a:ahLst/>
              <a:cxnLst/>
              <a:rect l="l" t="t" r="r" b="b"/>
              <a:pathLst>
                <a:path w="13588" h="12123" extrusionOk="0">
                  <a:moveTo>
                    <a:pt x="1" y="1"/>
                  </a:moveTo>
                  <a:cubicBezTo>
                    <a:pt x="1" y="1"/>
                    <a:pt x="1277" y="10852"/>
                    <a:pt x="1551" y="12068"/>
                  </a:cubicBezTo>
                  <a:cubicBezTo>
                    <a:pt x="1561" y="12109"/>
                    <a:pt x="2746" y="12122"/>
                    <a:pt x="4323" y="12122"/>
                  </a:cubicBezTo>
                  <a:cubicBezTo>
                    <a:pt x="7475" y="12122"/>
                    <a:pt x="12189" y="12068"/>
                    <a:pt x="12189" y="12068"/>
                  </a:cubicBezTo>
                  <a:cubicBezTo>
                    <a:pt x="12250" y="11946"/>
                    <a:pt x="12737" y="5959"/>
                    <a:pt x="12858" y="5472"/>
                  </a:cubicBezTo>
                  <a:lnTo>
                    <a:pt x="1358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76"/>
          <p:cNvSpPr txBox="1">
            <a:spLocks noGrp="1"/>
          </p:cNvSpPr>
          <p:nvPr>
            <p:ph type="title"/>
          </p:nvPr>
        </p:nvSpPr>
        <p:spPr>
          <a:xfrm>
            <a:off x="3482765" y="816043"/>
            <a:ext cx="6128732" cy="36884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¡Gracias por </a:t>
            </a:r>
            <a:br>
              <a:rPr lang="en" sz="6600" dirty="0"/>
            </a:br>
            <a:r>
              <a:rPr lang="en" sz="6600" dirty="0"/>
              <a:t>su atención!</a:t>
            </a:r>
            <a:endParaRPr sz="6600" dirty="0"/>
          </a:p>
        </p:txBody>
      </p:sp>
      <p:sp>
        <p:nvSpPr>
          <p:cNvPr id="1706" name="Google Shape;1706;p76"/>
          <p:cNvSpPr txBox="1"/>
          <p:nvPr/>
        </p:nvSpPr>
        <p:spPr>
          <a:xfrm>
            <a:off x="4741924" y="4174613"/>
            <a:ext cx="3702900" cy="292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Baloo 2"/>
                <a:ea typeface="Baloo 2"/>
                <a:cs typeface="Baloo 2"/>
                <a:sym typeface="Baloo 2"/>
              </a:rPr>
              <a:t>Please, keep this slide for the attribution</a:t>
            </a:r>
            <a:endParaRPr sz="1200">
              <a:solidFill>
                <a:schemeClr val="dk1"/>
              </a:solidFill>
              <a:latin typeface="Baloo 2"/>
              <a:ea typeface="Baloo 2"/>
              <a:cs typeface="Baloo 2"/>
              <a:sym typeface="Baloo 2"/>
            </a:endParaRPr>
          </a:p>
        </p:txBody>
      </p:sp>
      <p:grpSp>
        <p:nvGrpSpPr>
          <p:cNvPr id="1707" name="Google Shape;1707;p76"/>
          <p:cNvGrpSpPr/>
          <p:nvPr/>
        </p:nvGrpSpPr>
        <p:grpSpPr>
          <a:xfrm>
            <a:off x="570870" y="1796223"/>
            <a:ext cx="3500680" cy="2149710"/>
            <a:chOff x="713223" y="2038668"/>
            <a:chExt cx="2783620" cy="1709375"/>
          </a:xfrm>
        </p:grpSpPr>
        <p:sp>
          <p:nvSpPr>
            <p:cNvPr id="1708" name="Google Shape;1708;p76"/>
            <p:cNvSpPr/>
            <p:nvPr/>
          </p:nvSpPr>
          <p:spPr>
            <a:xfrm>
              <a:off x="2236912" y="3199987"/>
              <a:ext cx="678879" cy="400324"/>
            </a:xfrm>
            <a:custGeom>
              <a:avLst/>
              <a:gdLst/>
              <a:ahLst/>
              <a:cxnLst/>
              <a:rect l="l" t="t" r="r" b="b"/>
              <a:pathLst>
                <a:path w="18147" h="10701" extrusionOk="0">
                  <a:moveTo>
                    <a:pt x="5380" y="1"/>
                  </a:moveTo>
                  <a:cubicBezTo>
                    <a:pt x="5380" y="1"/>
                    <a:pt x="2675" y="1"/>
                    <a:pt x="1307" y="1186"/>
                  </a:cubicBezTo>
                  <a:lnTo>
                    <a:pt x="1277" y="1186"/>
                  </a:lnTo>
                  <a:cubicBezTo>
                    <a:pt x="942" y="1490"/>
                    <a:pt x="669" y="1855"/>
                    <a:pt x="547" y="2311"/>
                  </a:cubicBezTo>
                  <a:cubicBezTo>
                    <a:pt x="0" y="4621"/>
                    <a:pt x="1033" y="6201"/>
                    <a:pt x="3222" y="7478"/>
                  </a:cubicBezTo>
                  <a:cubicBezTo>
                    <a:pt x="5380" y="8755"/>
                    <a:pt x="13040" y="10700"/>
                    <a:pt x="13040" y="10700"/>
                  </a:cubicBezTo>
                  <a:lnTo>
                    <a:pt x="16201" y="8755"/>
                  </a:lnTo>
                  <a:lnTo>
                    <a:pt x="18146" y="7600"/>
                  </a:lnTo>
                  <a:lnTo>
                    <a:pt x="538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6"/>
            <p:cNvSpPr/>
            <p:nvPr/>
          </p:nvSpPr>
          <p:spPr>
            <a:xfrm>
              <a:off x="2236912" y="3228493"/>
              <a:ext cx="606079" cy="371818"/>
            </a:xfrm>
            <a:custGeom>
              <a:avLst/>
              <a:gdLst/>
              <a:ahLst/>
              <a:cxnLst/>
              <a:rect l="l" t="t" r="r" b="b"/>
              <a:pathLst>
                <a:path w="16201" h="9939" extrusionOk="0">
                  <a:moveTo>
                    <a:pt x="2759" y="1"/>
                  </a:moveTo>
                  <a:cubicBezTo>
                    <a:pt x="1949" y="1"/>
                    <a:pt x="1482" y="279"/>
                    <a:pt x="1307" y="424"/>
                  </a:cubicBezTo>
                  <a:lnTo>
                    <a:pt x="1277" y="424"/>
                  </a:lnTo>
                  <a:cubicBezTo>
                    <a:pt x="942" y="728"/>
                    <a:pt x="669" y="1093"/>
                    <a:pt x="547" y="1549"/>
                  </a:cubicBezTo>
                  <a:cubicBezTo>
                    <a:pt x="0" y="3859"/>
                    <a:pt x="1033" y="5439"/>
                    <a:pt x="3222" y="6716"/>
                  </a:cubicBezTo>
                  <a:cubicBezTo>
                    <a:pt x="5380" y="7993"/>
                    <a:pt x="13040" y="9938"/>
                    <a:pt x="13040" y="9938"/>
                  </a:cubicBezTo>
                  <a:lnTo>
                    <a:pt x="16201" y="7993"/>
                  </a:lnTo>
                  <a:cubicBezTo>
                    <a:pt x="15897" y="7780"/>
                    <a:pt x="10487" y="4102"/>
                    <a:pt x="6687" y="1518"/>
                  </a:cubicBezTo>
                  <a:cubicBezTo>
                    <a:pt x="4928" y="330"/>
                    <a:pt x="3641" y="1"/>
                    <a:pt x="275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6"/>
            <p:cNvSpPr/>
            <p:nvPr/>
          </p:nvSpPr>
          <p:spPr>
            <a:xfrm>
              <a:off x="2621225" y="3514380"/>
              <a:ext cx="321838" cy="233663"/>
            </a:xfrm>
            <a:custGeom>
              <a:avLst/>
              <a:gdLst/>
              <a:ahLst/>
              <a:cxnLst/>
              <a:rect l="l" t="t" r="r" b="b"/>
              <a:pathLst>
                <a:path w="8603" h="6246" extrusionOk="0">
                  <a:moveTo>
                    <a:pt x="6372" y="1"/>
                  </a:moveTo>
                  <a:cubicBezTo>
                    <a:pt x="6158" y="1"/>
                    <a:pt x="5921" y="43"/>
                    <a:pt x="5654" y="138"/>
                  </a:cubicBezTo>
                  <a:cubicBezTo>
                    <a:pt x="5654" y="138"/>
                    <a:pt x="5138" y="290"/>
                    <a:pt x="3435" y="1658"/>
                  </a:cubicBezTo>
                  <a:cubicBezTo>
                    <a:pt x="1703" y="3026"/>
                    <a:pt x="1" y="3633"/>
                    <a:pt x="305" y="5062"/>
                  </a:cubicBezTo>
                  <a:cubicBezTo>
                    <a:pt x="455" y="5846"/>
                    <a:pt x="1356" y="6246"/>
                    <a:pt x="2384" y="6246"/>
                  </a:cubicBezTo>
                  <a:cubicBezTo>
                    <a:pt x="3230" y="6246"/>
                    <a:pt x="4162" y="5975"/>
                    <a:pt x="4834" y="5427"/>
                  </a:cubicBezTo>
                  <a:cubicBezTo>
                    <a:pt x="6293" y="4181"/>
                    <a:pt x="8603" y="1992"/>
                    <a:pt x="8086" y="1232"/>
                  </a:cubicBezTo>
                  <a:cubicBezTo>
                    <a:pt x="7653" y="607"/>
                    <a:pt x="7182" y="1"/>
                    <a:pt x="63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6"/>
            <p:cNvSpPr/>
            <p:nvPr/>
          </p:nvSpPr>
          <p:spPr>
            <a:xfrm>
              <a:off x="2637161" y="3518645"/>
              <a:ext cx="290002" cy="211142"/>
            </a:xfrm>
            <a:custGeom>
              <a:avLst/>
              <a:gdLst/>
              <a:ahLst/>
              <a:cxnLst/>
              <a:rect l="l" t="t" r="r" b="b"/>
              <a:pathLst>
                <a:path w="7752" h="5644" extrusionOk="0">
                  <a:moveTo>
                    <a:pt x="5718" y="1"/>
                  </a:moveTo>
                  <a:cubicBezTo>
                    <a:pt x="5535" y="1"/>
                    <a:pt x="5333" y="36"/>
                    <a:pt x="5107" y="115"/>
                  </a:cubicBezTo>
                  <a:cubicBezTo>
                    <a:pt x="5107" y="115"/>
                    <a:pt x="4620" y="267"/>
                    <a:pt x="3070" y="1513"/>
                  </a:cubicBezTo>
                  <a:cubicBezTo>
                    <a:pt x="1520" y="2760"/>
                    <a:pt x="0" y="3276"/>
                    <a:pt x="243" y="4583"/>
                  </a:cubicBezTo>
                  <a:cubicBezTo>
                    <a:pt x="393" y="5282"/>
                    <a:pt x="1208" y="5644"/>
                    <a:pt x="2134" y="5644"/>
                  </a:cubicBezTo>
                  <a:cubicBezTo>
                    <a:pt x="2899" y="5644"/>
                    <a:pt x="3741" y="5396"/>
                    <a:pt x="4347" y="4887"/>
                  </a:cubicBezTo>
                  <a:cubicBezTo>
                    <a:pt x="5654" y="3793"/>
                    <a:pt x="7751" y="1817"/>
                    <a:pt x="7265" y="1118"/>
                  </a:cubicBezTo>
                  <a:cubicBezTo>
                    <a:pt x="6876" y="559"/>
                    <a:pt x="6449" y="1"/>
                    <a:pt x="57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6"/>
            <p:cNvSpPr/>
            <p:nvPr/>
          </p:nvSpPr>
          <p:spPr>
            <a:xfrm>
              <a:off x="2802027" y="2567758"/>
              <a:ext cx="233139" cy="584419"/>
            </a:xfrm>
            <a:custGeom>
              <a:avLst/>
              <a:gdLst/>
              <a:ahLst/>
              <a:cxnLst/>
              <a:rect l="l" t="t" r="r" b="b"/>
              <a:pathLst>
                <a:path w="6232" h="15622" extrusionOk="0">
                  <a:moveTo>
                    <a:pt x="6201" y="1"/>
                  </a:moveTo>
                  <a:lnTo>
                    <a:pt x="6201" y="19"/>
                  </a:lnTo>
                  <a:lnTo>
                    <a:pt x="6201" y="19"/>
                  </a:lnTo>
                  <a:cubicBezTo>
                    <a:pt x="6221" y="7"/>
                    <a:pt x="6232" y="1"/>
                    <a:pt x="6232" y="1"/>
                  </a:cubicBezTo>
                  <a:close/>
                  <a:moveTo>
                    <a:pt x="6201" y="19"/>
                  </a:moveTo>
                  <a:cubicBezTo>
                    <a:pt x="5985" y="151"/>
                    <a:pt x="4661" y="1031"/>
                    <a:pt x="3770" y="3314"/>
                  </a:cubicBezTo>
                  <a:cubicBezTo>
                    <a:pt x="2767" y="5776"/>
                    <a:pt x="1247" y="12159"/>
                    <a:pt x="882" y="13041"/>
                  </a:cubicBezTo>
                  <a:cubicBezTo>
                    <a:pt x="548" y="13922"/>
                    <a:pt x="1" y="15077"/>
                    <a:pt x="2311" y="15503"/>
                  </a:cubicBezTo>
                  <a:cubicBezTo>
                    <a:pt x="2767" y="15588"/>
                    <a:pt x="3196" y="15622"/>
                    <a:pt x="3591" y="15622"/>
                  </a:cubicBezTo>
                  <a:cubicBezTo>
                    <a:pt x="5170" y="15622"/>
                    <a:pt x="6201" y="15077"/>
                    <a:pt x="6201" y="15077"/>
                  </a:cubicBezTo>
                  <a:lnTo>
                    <a:pt x="6201" y="19"/>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6"/>
            <p:cNvSpPr/>
            <p:nvPr/>
          </p:nvSpPr>
          <p:spPr>
            <a:xfrm>
              <a:off x="2447268" y="3536565"/>
              <a:ext cx="145562" cy="127418"/>
            </a:xfrm>
            <a:custGeom>
              <a:avLst/>
              <a:gdLst/>
              <a:ahLst/>
              <a:cxnLst/>
              <a:rect l="l" t="t" r="r" b="b"/>
              <a:pathLst>
                <a:path w="3891" h="3406" extrusionOk="0">
                  <a:moveTo>
                    <a:pt x="1246" y="1"/>
                  </a:moveTo>
                  <a:lnTo>
                    <a:pt x="243" y="700"/>
                  </a:lnTo>
                  <a:cubicBezTo>
                    <a:pt x="0" y="2098"/>
                    <a:pt x="487" y="2980"/>
                    <a:pt x="1702" y="3405"/>
                  </a:cubicBezTo>
                  <a:lnTo>
                    <a:pt x="3891" y="2524"/>
                  </a:lnTo>
                  <a:lnTo>
                    <a:pt x="124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6"/>
            <p:cNvSpPr/>
            <p:nvPr/>
          </p:nvSpPr>
          <p:spPr>
            <a:xfrm>
              <a:off x="2487072" y="3233731"/>
              <a:ext cx="357078" cy="423406"/>
            </a:xfrm>
            <a:custGeom>
              <a:avLst/>
              <a:gdLst/>
              <a:ahLst/>
              <a:cxnLst/>
              <a:rect l="l" t="t" r="r" b="b"/>
              <a:pathLst>
                <a:path w="9545" h="11318" extrusionOk="0">
                  <a:moveTo>
                    <a:pt x="8080" y="0"/>
                  </a:moveTo>
                  <a:cubicBezTo>
                    <a:pt x="7480" y="0"/>
                    <a:pt x="6485" y="167"/>
                    <a:pt x="5289" y="1014"/>
                  </a:cubicBezTo>
                  <a:cubicBezTo>
                    <a:pt x="3313" y="2412"/>
                    <a:pt x="0" y="8005"/>
                    <a:pt x="0" y="8005"/>
                  </a:cubicBezTo>
                  <a:cubicBezTo>
                    <a:pt x="0" y="8005"/>
                    <a:pt x="243" y="10588"/>
                    <a:pt x="2097" y="11318"/>
                  </a:cubicBezTo>
                  <a:cubicBezTo>
                    <a:pt x="2097" y="11318"/>
                    <a:pt x="5471" y="9707"/>
                    <a:pt x="7204" y="8643"/>
                  </a:cubicBezTo>
                  <a:cubicBezTo>
                    <a:pt x="8936" y="7579"/>
                    <a:pt x="9544" y="6546"/>
                    <a:pt x="9544" y="6546"/>
                  </a:cubicBezTo>
                  <a:lnTo>
                    <a:pt x="8693" y="71"/>
                  </a:lnTo>
                  <a:cubicBezTo>
                    <a:pt x="8693" y="71"/>
                    <a:pt x="8471" y="0"/>
                    <a:pt x="8080"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6"/>
            <p:cNvSpPr/>
            <p:nvPr/>
          </p:nvSpPr>
          <p:spPr>
            <a:xfrm>
              <a:off x="2881636" y="2556385"/>
              <a:ext cx="590180" cy="852873"/>
            </a:xfrm>
            <a:custGeom>
              <a:avLst/>
              <a:gdLst/>
              <a:ahLst/>
              <a:cxnLst/>
              <a:rect l="l" t="t" r="r" b="b"/>
              <a:pathLst>
                <a:path w="15776" h="22798" extrusionOk="0">
                  <a:moveTo>
                    <a:pt x="4256" y="1"/>
                  </a:moveTo>
                  <a:cubicBezTo>
                    <a:pt x="4256" y="1"/>
                    <a:pt x="2766" y="2797"/>
                    <a:pt x="2128" y="4226"/>
                  </a:cubicBezTo>
                  <a:cubicBezTo>
                    <a:pt x="1490" y="5624"/>
                    <a:pt x="426" y="7813"/>
                    <a:pt x="2098" y="10001"/>
                  </a:cubicBezTo>
                  <a:cubicBezTo>
                    <a:pt x="3739" y="12220"/>
                    <a:pt x="0" y="19059"/>
                    <a:pt x="0" y="19059"/>
                  </a:cubicBezTo>
                  <a:cubicBezTo>
                    <a:pt x="0" y="19059"/>
                    <a:pt x="2067" y="22038"/>
                    <a:pt x="7356" y="22311"/>
                  </a:cubicBezTo>
                  <a:cubicBezTo>
                    <a:pt x="8754" y="22402"/>
                    <a:pt x="9849" y="22463"/>
                    <a:pt x="10669" y="22524"/>
                  </a:cubicBezTo>
                  <a:cubicBezTo>
                    <a:pt x="12949" y="22706"/>
                    <a:pt x="13283" y="22798"/>
                    <a:pt x="13283" y="22798"/>
                  </a:cubicBezTo>
                  <a:cubicBezTo>
                    <a:pt x="13283" y="22798"/>
                    <a:pt x="14894" y="14864"/>
                    <a:pt x="15472" y="8968"/>
                  </a:cubicBezTo>
                  <a:cubicBezTo>
                    <a:pt x="15715" y="6597"/>
                    <a:pt x="15776" y="4530"/>
                    <a:pt x="15502" y="3466"/>
                  </a:cubicBezTo>
                  <a:cubicBezTo>
                    <a:pt x="14731" y="660"/>
                    <a:pt x="12898" y="337"/>
                    <a:pt x="12093" y="337"/>
                  </a:cubicBezTo>
                  <a:cubicBezTo>
                    <a:pt x="11852" y="337"/>
                    <a:pt x="11703" y="366"/>
                    <a:pt x="11703" y="366"/>
                  </a:cubicBezTo>
                  <a:lnTo>
                    <a:pt x="5259" y="305"/>
                  </a:lnTo>
                  <a:lnTo>
                    <a:pt x="4256"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6"/>
            <p:cNvSpPr/>
            <p:nvPr/>
          </p:nvSpPr>
          <p:spPr>
            <a:xfrm>
              <a:off x="2409746" y="3215923"/>
              <a:ext cx="573121" cy="180129"/>
            </a:xfrm>
            <a:custGeom>
              <a:avLst/>
              <a:gdLst/>
              <a:ahLst/>
              <a:cxnLst/>
              <a:rect l="l" t="t" r="r" b="b"/>
              <a:pathLst>
                <a:path w="15320" h="4815" extrusionOk="0">
                  <a:moveTo>
                    <a:pt x="0" y="0"/>
                  </a:moveTo>
                  <a:lnTo>
                    <a:pt x="183" y="669"/>
                  </a:lnTo>
                  <a:cubicBezTo>
                    <a:pt x="243" y="973"/>
                    <a:pt x="426" y="1216"/>
                    <a:pt x="699" y="1368"/>
                  </a:cubicBezTo>
                  <a:lnTo>
                    <a:pt x="5958" y="4499"/>
                  </a:lnTo>
                  <a:cubicBezTo>
                    <a:pt x="6310" y="4706"/>
                    <a:pt x="6704" y="4814"/>
                    <a:pt x="7102" y="4814"/>
                  </a:cubicBezTo>
                  <a:cubicBezTo>
                    <a:pt x="7289" y="4814"/>
                    <a:pt x="7476" y="4790"/>
                    <a:pt x="7660" y="4742"/>
                  </a:cubicBezTo>
                  <a:lnTo>
                    <a:pt x="14681" y="2827"/>
                  </a:lnTo>
                  <a:cubicBezTo>
                    <a:pt x="14985" y="2766"/>
                    <a:pt x="15228" y="2493"/>
                    <a:pt x="15259" y="2189"/>
                  </a:cubicBezTo>
                  <a:lnTo>
                    <a:pt x="15320" y="1672"/>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6"/>
            <p:cNvSpPr/>
            <p:nvPr/>
          </p:nvSpPr>
          <p:spPr>
            <a:xfrm>
              <a:off x="2555271" y="3180234"/>
              <a:ext cx="427596" cy="179007"/>
            </a:xfrm>
            <a:custGeom>
              <a:avLst/>
              <a:gdLst/>
              <a:ahLst/>
              <a:cxnLst/>
              <a:rect l="l" t="t" r="r" b="b"/>
              <a:pathLst>
                <a:path w="11430" h="4785" extrusionOk="0">
                  <a:moveTo>
                    <a:pt x="5563" y="0"/>
                  </a:moveTo>
                  <a:cubicBezTo>
                    <a:pt x="5523" y="0"/>
                    <a:pt x="5482" y="4"/>
                    <a:pt x="5442" y="12"/>
                  </a:cubicBezTo>
                  <a:cubicBezTo>
                    <a:pt x="4408" y="164"/>
                    <a:pt x="92" y="863"/>
                    <a:pt x="1" y="894"/>
                  </a:cubicBezTo>
                  <a:lnTo>
                    <a:pt x="2645" y="4784"/>
                  </a:lnTo>
                  <a:lnTo>
                    <a:pt x="11430" y="2626"/>
                  </a:lnTo>
                  <a:lnTo>
                    <a:pt x="5867" y="73"/>
                  </a:lnTo>
                  <a:cubicBezTo>
                    <a:pt x="5778" y="28"/>
                    <a:pt x="5673" y="0"/>
                    <a:pt x="5563"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6"/>
            <p:cNvSpPr/>
            <p:nvPr/>
          </p:nvSpPr>
          <p:spPr>
            <a:xfrm>
              <a:off x="2259059" y="2867150"/>
              <a:ext cx="414503" cy="498900"/>
            </a:xfrm>
            <a:custGeom>
              <a:avLst/>
              <a:gdLst/>
              <a:ahLst/>
              <a:cxnLst/>
              <a:rect l="l" t="t" r="r" b="b"/>
              <a:pathLst>
                <a:path w="11080" h="13336" extrusionOk="0">
                  <a:moveTo>
                    <a:pt x="308" y="1"/>
                  </a:moveTo>
                  <a:cubicBezTo>
                    <a:pt x="137" y="1"/>
                    <a:pt x="0" y="179"/>
                    <a:pt x="77" y="357"/>
                  </a:cubicBezTo>
                  <a:lnTo>
                    <a:pt x="138" y="509"/>
                  </a:lnTo>
                  <a:lnTo>
                    <a:pt x="4028" y="9323"/>
                  </a:lnTo>
                  <a:lnTo>
                    <a:pt x="10320" y="13336"/>
                  </a:lnTo>
                  <a:lnTo>
                    <a:pt x="11080" y="13032"/>
                  </a:lnTo>
                  <a:lnTo>
                    <a:pt x="6642" y="3487"/>
                  </a:lnTo>
                  <a:cubicBezTo>
                    <a:pt x="6399" y="2849"/>
                    <a:pt x="5913" y="2363"/>
                    <a:pt x="5274" y="2089"/>
                  </a:cubicBezTo>
                  <a:lnTo>
                    <a:pt x="411" y="22"/>
                  </a:lnTo>
                  <a:cubicBezTo>
                    <a:pt x="376" y="7"/>
                    <a:pt x="342" y="1"/>
                    <a:pt x="30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6"/>
            <p:cNvSpPr/>
            <p:nvPr/>
          </p:nvSpPr>
          <p:spPr>
            <a:xfrm>
              <a:off x="2264184" y="2886154"/>
              <a:ext cx="380983" cy="479895"/>
            </a:xfrm>
            <a:custGeom>
              <a:avLst/>
              <a:gdLst/>
              <a:ahLst/>
              <a:cxnLst/>
              <a:rect l="l" t="t" r="r" b="b"/>
              <a:pathLst>
                <a:path w="10184" h="12828" extrusionOk="0">
                  <a:moveTo>
                    <a:pt x="1" y="1"/>
                  </a:moveTo>
                  <a:lnTo>
                    <a:pt x="3891" y="8815"/>
                  </a:lnTo>
                  <a:lnTo>
                    <a:pt x="10183" y="12828"/>
                  </a:lnTo>
                  <a:lnTo>
                    <a:pt x="6049" y="3375"/>
                  </a:lnTo>
                  <a:cubicBezTo>
                    <a:pt x="5776" y="2736"/>
                    <a:pt x="5289" y="2250"/>
                    <a:pt x="4681" y="1976"/>
                  </a:cubicBezTo>
                  <a:lnTo>
                    <a:pt x="1"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6"/>
            <p:cNvSpPr/>
            <p:nvPr/>
          </p:nvSpPr>
          <p:spPr>
            <a:xfrm>
              <a:off x="3082902" y="2038668"/>
              <a:ext cx="295651" cy="527556"/>
            </a:xfrm>
            <a:custGeom>
              <a:avLst/>
              <a:gdLst/>
              <a:ahLst/>
              <a:cxnLst/>
              <a:rect l="l" t="t" r="r" b="b"/>
              <a:pathLst>
                <a:path w="7903" h="14102" extrusionOk="0">
                  <a:moveTo>
                    <a:pt x="3093" y="0"/>
                  </a:moveTo>
                  <a:cubicBezTo>
                    <a:pt x="2924" y="0"/>
                    <a:pt x="2754" y="13"/>
                    <a:pt x="2584" y="40"/>
                  </a:cubicBezTo>
                  <a:cubicBezTo>
                    <a:pt x="92" y="435"/>
                    <a:pt x="0" y="2624"/>
                    <a:pt x="0" y="2624"/>
                  </a:cubicBezTo>
                  <a:cubicBezTo>
                    <a:pt x="0" y="2624"/>
                    <a:pt x="2037" y="10436"/>
                    <a:pt x="3496" y="12928"/>
                  </a:cubicBezTo>
                  <a:cubicBezTo>
                    <a:pt x="3981" y="13784"/>
                    <a:pt x="4648" y="14101"/>
                    <a:pt x="5314" y="14101"/>
                  </a:cubicBezTo>
                  <a:cubicBezTo>
                    <a:pt x="6610" y="14101"/>
                    <a:pt x="7903" y="12901"/>
                    <a:pt x="7843" y="12138"/>
                  </a:cubicBezTo>
                  <a:cubicBezTo>
                    <a:pt x="7751" y="11013"/>
                    <a:pt x="6687" y="11195"/>
                    <a:pt x="6292" y="9980"/>
                  </a:cubicBezTo>
                  <a:cubicBezTo>
                    <a:pt x="5897" y="8764"/>
                    <a:pt x="7174" y="7122"/>
                    <a:pt x="7387" y="4691"/>
                  </a:cubicBezTo>
                  <a:cubicBezTo>
                    <a:pt x="7613" y="2425"/>
                    <a:pt x="5411" y="0"/>
                    <a:pt x="3093"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6"/>
            <p:cNvSpPr/>
            <p:nvPr/>
          </p:nvSpPr>
          <p:spPr>
            <a:xfrm>
              <a:off x="3082902" y="2119773"/>
              <a:ext cx="171749" cy="105870"/>
            </a:xfrm>
            <a:custGeom>
              <a:avLst/>
              <a:gdLst/>
              <a:ahLst/>
              <a:cxnLst/>
              <a:rect l="l" t="t" r="r" b="b"/>
              <a:pathLst>
                <a:path w="4591" h="2830" extrusionOk="0">
                  <a:moveTo>
                    <a:pt x="1108" y="1"/>
                  </a:moveTo>
                  <a:cubicBezTo>
                    <a:pt x="258" y="1"/>
                    <a:pt x="0" y="456"/>
                    <a:pt x="0" y="456"/>
                  </a:cubicBezTo>
                  <a:cubicBezTo>
                    <a:pt x="0" y="456"/>
                    <a:pt x="3012" y="2829"/>
                    <a:pt x="3913" y="2829"/>
                  </a:cubicBezTo>
                  <a:cubicBezTo>
                    <a:pt x="3996" y="2829"/>
                    <a:pt x="4061" y="2809"/>
                    <a:pt x="4104" y="2766"/>
                  </a:cubicBezTo>
                  <a:cubicBezTo>
                    <a:pt x="4590" y="2280"/>
                    <a:pt x="3283" y="426"/>
                    <a:pt x="1824" y="91"/>
                  </a:cubicBezTo>
                  <a:cubicBezTo>
                    <a:pt x="1548" y="27"/>
                    <a:pt x="1311" y="1"/>
                    <a:pt x="110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6"/>
            <p:cNvSpPr/>
            <p:nvPr/>
          </p:nvSpPr>
          <p:spPr>
            <a:xfrm>
              <a:off x="2899817" y="2137019"/>
              <a:ext cx="376419" cy="385809"/>
            </a:xfrm>
            <a:custGeom>
              <a:avLst/>
              <a:gdLst/>
              <a:ahLst/>
              <a:cxnLst/>
              <a:rect l="l" t="t" r="r" b="b"/>
              <a:pathLst>
                <a:path w="10062" h="10313" extrusionOk="0">
                  <a:moveTo>
                    <a:pt x="4772" y="1"/>
                  </a:moveTo>
                  <a:cubicBezTo>
                    <a:pt x="2625" y="1"/>
                    <a:pt x="1551" y="2123"/>
                    <a:pt x="1551" y="2123"/>
                  </a:cubicBezTo>
                  <a:cubicBezTo>
                    <a:pt x="1551" y="2123"/>
                    <a:pt x="852" y="2214"/>
                    <a:pt x="426" y="3612"/>
                  </a:cubicBezTo>
                  <a:cubicBezTo>
                    <a:pt x="1" y="4980"/>
                    <a:pt x="1460" y="6560"/>
                    <a:pt x="1460" y="6560"/>
                  </a:cubicBezTo>
                  <a:cubicBezTo>
                    <a:pt x="1460" y="6560"/>
                    <a:pt x="6820" y="10313"/>
                    <a:pt x="7986" y="10313"/>
                  </a:cubicBezTo>
                  <a:cubicBezTo>
                    <a:pt x="8122" y="10313"/>
                    <a:pt x="8201" y="10262"/>
                    <a:pt x="8208" y="10147"/>
                  </a:cubicBezTo>
                  <a:cubicBezTo>
                    <a:pt x="8238" y="9022"/>
                    <a:pt x="10062" y="7320"/>
                    <a:pt x="9758" y="4706"/>
                  </a:cubicBezTo>
                  <a:cubicBezTo>
                    <a:pt x="9484" y="2092"/>
                    <a:pt x="7904" y="481"/>
                    <a:pt x="5381" y="56"/>
                  </a:cubicBezTo>
                  <a:cubicBezTo>
                    <a:pt x="5169" y="18"/>
                    <a:pt x="4966" y="1"/>
                    <a:pt x="477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6"/>
            <p:cNvSpPr/>
            <p:nvPr/>
          </p:nvSpPr>
          <p:spPr>
            <a:xfrm>
              <a:off x="3053348" y="2429042"/>
              <a:ext cx="275188" cy="278630"/>
            </a:xfrm>
            <a:custGeom>
              <a:avLst/>
              <a:gdLst/>
              <a:ahLst/>
              <a:cxnLst/>
              <a:rect l="l" t="t" r="r" b="b"/>
              <a:pathLst>
                <a:path w="7356" h="7448" extrusionOk="0">
                  <a:moveTo>
                    <a:pt x="3192" y="1"/>
                  </a:moveTo>
                  <a:cubicBezTo>
                    <a:pt x="3192" y="1"/>
                    <a:pt x="2949" y="274"/>
                    <a:pt x="2553" y="669"/>
                  </a:cubicBezTo>
                  <a:cubicBezTo>
                    <a:pt x="1733" y="1612"/>
                    <a:pt x="395" y="3253"/>
                    <a:pt x="213" y="4286"/>
                  </a:cubicBezTo>
                  <a:cubicBezTo>
                    <a:pt x="0" y="5654"/>
                    <a:pt x="365" y="7448"/>
                    <a:pt x="2158" y="7448"/>
                  </a:cubicBezTo>
                  <a:cubicBezTo>
                    <a:pt x="2371" y="7448"/>
                    <a:pt x="2584" y="7417"/>
                    <a:pt x="2827" y="7356"/>
                  </a:cubicBezTo>
                  <a:cubicBezTo>
                    <a:pt x="5198" y="6840"/>
                    <a:pt x="7356" y="3800"/>
                    <a:pt x="7356" y="3800"/>
                  </a:cubicBezTo>
                  <a:cubicBezTo>
                    <a:pt x="7356" y="3800"/>
                    <a:pt x="5836" y="3618"/>
                    <a:pt x="5137" y="3314"/>
                  </a:cubicBezTo>
                  <a:cubicBezTo>
                    <a:pt x="4681" y="3071"/>
                    <a:pt x="3921" y="1581"/>
                    <a:pt x="3496" y="669"/>
                  </a:cubicBezTo>
                  <a:cubicBezTo>
                    <a:pt x="3465" y="578"/>
                    <a:pt x="3404" y="487"/>
                    <a:pt x="3374" y="396"/>
                  </a:cubicBezTo>
                  <a:cubicBezTo>
                    <a:pt x="3252" y="153"/>
                    <a:pt x="3192" y="1"/>
                    <a:pt x="319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6"/>
            <p:cNvSpPr/>
            <p:nvPr/>
          </p:nvSpPr>
          <p:spPr>
            <a:xfrm>
              <a:off x="2939621" y="2255908"/>
              <a:ext cx="287720" cy="311625"/>
            </a:xfrm>
            <a:custGeom>
              <a:avLst/>
              <a:gdLst/>
              <a:ahLst/>
              <a:cxnLst/>
              <a:rect l="l" t="t" r="r" b="b"/>
              <a:pathLst>
                <a:path w="7691" h="8330" extrusionOk="0">
                  <a:moveTo>
                    <a:pt x="845" y="1"/>
                  </a:moveTo>
                  <a:cubicBezTo>
                    <a:pt x="809" y="1"/>
                    <a:pt x="791" y="8"/>
                    <a:pt x="791" y="8"/>
                  </a:cubicBezTo>
                  <a:cubicBezTo>
                    <a:pt x="791" y="8"/>
                    <a:pt x="1" y="1954"/>
                    <a:pt x="517" y="4021"/>
                  </a:cubicBezTo>
                  <a:cubicBezTo>
                    <a:pt x="1004" y="6057"/>
                    <a:pt x="1824" y="7455"/>
                    <a:pt x="2219" y="8033"/>
                  </a:cubicBezTo>
                  <a:cubicBezTo>
                    <a:pt x="2344" y="8215"/>
                    <a:pt x="2685" y="8330"/>
                    <a:pt x="3125" y="8330"/>
                  </a:cubicBezTo>
                  <a:cubicBezTo>
                    <a:pt x="4300" y="8330"/>
                    <a:pt x="6182" y="7514"/>
                    <a:pt x="6536" y="4993"/>
                  </a:cubicBezTo>
                  <a:cubicBezTo>
                    <a:pt x="6536" y="4993"/>
                    <a:pt x="7691" y="4537"/>
                    <a:pt x="7600" y="3595"/>
                  </a:cubicBezTo>
                  <a:cubicBezTo>
                    <a:pt x="7556" y="3157"/>
                    <a:pt x="7274" y="2895"/>
                    <a:pt x="6969" y="2895"/>
                  </a:cubicBezTo>
                  <a:cubicBezTo>
                    <a:pt x="6639" y="2895"/>
                    <a:pt x="6282" y="3203"/>
                    <a:pt x="6171" y="3929"/>
                  </a:cubicBezTo>
                  <a:cubicBezTo>
                    <a:pt x="6171" y="3929"/>
                    <a:pt x="4773" y="3717"/>
                    <a:pt x="5289" y="2227"/>
                  </a:cubicBezTo>
                  <a:lnTo>
                    <a:pt x="5289" y="2227"/>
                  </a:lnTo>
                  <a:cubicBezTo>
                    <a:pt x="5289" y="2227"/>
                    <a:pt x="4530" y="2637"/>
                    <a:pt x="3721" y="2637"/>
                  </a:cubicBezTo>
                  <a:cubicBezTo>
                    <a:pt x="3120" y="2637"/>
                    <a:pt x="2491" y="2410"/>
                    <a:pt x="2128" y="1619"/>
                  </a:cubicBezTo>
                  <a:cubicBezTo>
                    <a:pt x="1463" y="141"/>
                    <a:pt x="997" y="1"/>
                    <a:pt x="8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6"/>
            <p:cNvSpPr/>
            <p:nvPr/>
          </p:nvSpPr>
          <p:spPr>
            <a:xfrm>
              <a:off x="2656502" y="3235302"/>
              <a:ext cx="761892" cy="457674"/>
            </a:xfrm>
            <a:custGeom>
              <a:avLst/>
              <a:gdLst/>
              <a:ahLst/>
              <a:cxnLst/>
              <a:rect l="l" t="t" r="r" b="b"/>
              <a:pathLst>
                <a:path w="20366" h="12234" extrusionOk="0">
                  <a:moveTo>
                    <a:pt x="3838" y="1"/>
                  </a:moveTo>
                  <a:cubicBezTo>
                    <a:pt x="2459" y="1"/>
                    <a:pt x="1194" y="832"/>
                    <a:pt x="669" y="2157"/>
                  </a:cubicBezTo>
                  <a:cubicBezTo>
                    <a:pt x="0" y="3798"/>
                    <a:pt x="730" y="5683"/>
                    <a:pt x="2310" y="6473"/>
                  </a:cubicBezTo>
                  <a:lnTo>
                    <a:pt x="12584" y="11641"/>
                  </a:lnTo>
                  <a:cubicBezTo>
                    <a:pt x="13372" y="12035"/>
                    <a:pt x="14232" y="12233"/>
                    <a:pt x="15088" y="12233"/>
                  </a:cubicBezTo>
                  <a:cubicBezTo>
                    <a:pt x="16081" y="12233"/>
                    <a:pt x="17069" y="11966"/>
                    <a:pt x="17934" y="11428"/>
                  </a:cubicBezTo>
                  <a:cubicBezTo>
                    <a:pt x="19271" y="10577"/>
                    <a:pt x="20365" y="9057"/>
                    <a:pt x="19940" y="6261"/>
                  </a:cubicBezTo>
                  <a:cubicBezTo>
                    <a:pt x="19757" y="5014"/>
                    <a:pt x="18845" y="3981"/>
                    <a:pt x="17630" y="3647"/>
                  </a:cubicBezTo>
                  <a:lnTo>
                    <a:pt x="4742" y="121"/>
                  </a:lnTo>
                  <a:cubicBezTo>
                    <a:pt x="4439" y="40"/>
                    <a:pt x="4136" y="1"/>
                    <a:pt x="383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6"/>
            <p:cNvSpPr/>
            <p:nvPr/>
          </p:nvSpPr>
          <p:spPr>
            <a:xfrm>
              <a:off x="2195948" y="3553399"/>
              <a:ext cx="315030" cy="155064"/>
            </a:xfrm>
            <a:custGeom>
              <a:avLst/>
              <a:gdLst/>
              <a:ahLst/>
              <a:cxnLst/>
              <a:rect l="l" t="t" r="r" b="b"/>
              <a:pathLst>
                <a:path w="8421" h="4145" extrusionOk="0">
                  <a:moveTo>
                    <a:pt x="4395" y="0"/>
                  </a:moveTo>
                  <a:cubicBezTo>
                    <a:pt x="3344" y="0"/>
                    <a:pt x="1259" y="357"/>
                    <a:pt x="639" y="949"/>
                  </a:cubicBezTo>
                  <a:cubicBezTo>
                    <a:pt x="1" y="1587"/>
                    <a:pt x="92" y="3107"/>
                    <a:pt x="882" y="3715"/>
                  </a:cubicBezTo>
                  <a:cubicBezTo>
                    <a:pt x="1269" y="4040"/>
                    <a:pt x="2200" y="4145"/>
                    <a:pt x="3206" y="4145"/>
                  </a:cubicBezTo>
                  <a:cubicBezTo>
                    <a:pt x="4174" y="4145"/>
                    <a:pt x="5212" y="4048"/>
                    <a:pt x="5898" y="3958"/>
                  </a:cubicBezTo>
                  <a:cubicBezTo>
                    <a:pt x="7265" y="3745"/>
                    <a:pt x="8420" y="2925"/>
                    <a:pt x="8420" y="2925"/>
                  </a:cubicBezTo>
                  <a:cubicBezTo>
                    <a:pt x="7144" y="2590"/>
                    <a:pt x="6779" y="1618"/>
                    <a:pt x="6961" y="250"/>
                  </a:cubicBezTo>
                  <a:cubicBezTo>
                    <a:pt x="6961" y="250"/>
                    <a:pt x="5563" y="37"/>
                    <a:pt x="4621" y="7"/>
                  </a:cubicBezTo>
                  <a:cubicBezTo>
                    <a:pt x="4553" y="2"/>
                    <a:pt x="4477" y="0"/>
                    <a:pt x="43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6"/>
            <p:cNvSpPr/>
            <p:nvPr/>
          </p:nvSpPr>
          <p:spPr>
            <a:xfrm>
              <a:off x="2664807" y="3059624"/>
              <a:ext cx="298719" cy="158544"/>
            </a:xfrm>
            <a:custGeom>
              <a:avLst/>
              <a:gdLst/>
              <a:ahLst/>
              <a:cxnLst/>
              <a:rect l="l" t="t" r="r" b="b"/>
              <a:pathLst>
                <a:path w="7985" h="4238" extrusionOk="0">
                  <a:moveTo>
                    <a:pt x="5977" y="0"/>
                  </a:moveTo>
                  <a:cubicBezTo>
                    <a:pt x="4607" y="0"/>
                    <a:pt x="3092" y="1971"/>
                    <a:pt x="2149" y="2294"/>
                  </a:cubicBezTo>
                  <a:cubicBezTo>
                    <a:pt x="1115" y="2659"/>
                    <a:pt x="52" y="3570"/>
                    <a:pt x="21" y="3814"/>
                  </a:cubicBezTo>
                  <a:cubicBezTo>
                    <a:pt x="0" y="3982"/>
                    <a:pt x="402" y="4238"/>
                    <a:pt x="1116" y="4238"/>
                  </a:cubicBezTo>
                  <a:cubicBezTo>
                    <a:pt x="1432" y="4238"/>
                    <a:pt x="1810" y="4188"/>
                    <a:pt x="2240" y="4057"/>
                  </a:cubicBezTo>
                  <a:cubicBezTo>
                    <a:pt x="3638" y="3662"/>
                    <a:pt x="4398" y="3236"/>
                    <a:pt x="4459" y="2871"/>
                  </a:cubicBezTo>
                  <a:cubicBezTo>
                    <a:pt x="4459" y="2871"/>
                    <a:pt x="5979" y="2871"/>
                    <a:pt x="7559" y="2203"/>
                  </a:cubicBezTo>
                  <a:cubicBezTo>
                    <a:pt x="7559" y="2203"/>
                    <a:pt x="7985" y="744"/>
                    <a:pt x="6495" y="105"/>
                  </a:cubicBezTo>
                  <a:cubicBezTo>
                    <a:pt x="6326" y="33"/>
                    <a:pt x="6153" y="0"/>
                    <a:pt x="59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6"/>
            <p:cNvSpPr/>
            <p:nvPr/>
          </p:nvSpPr>
          <p:spPr>
            <a:xfrm>
              <a:off x="2717892" y="2606402"/>
              <a:ext cx="778951" cy="669564"/>
            </a:xfrm>
            <a:custGeom>
              <a:avLst/>
              <a:gdLst/>
              <a:ahLst/>
              <a:cxnLst/>
              <a:rect l="l" t="t" r="r" b="b"/>
              <a:pathLst>
                <a:path w="20822" h="17898" extrusionOk="0">
                  <a:moveTo>
                    <a:pt x="18731" y="1"/>
                  </a:moveTo>
                  <a:cubicBezTo>
                    <a:pt x="17700" y="1"/>
                    <a:pt x="16291" y="3952"/>
                    <a:pt x="16110" y="7813"/>
                  </a:cubicBezTo>
                  <a:cubicBezTo>
                    <a:pt x="15928" y="11704"/>
                    <a:pt x="15685" y="13801"/>
                    <a:pt x="15685" y="13922"/>
                  </a:cubicBezTo>
                  <a:cubicBezTo>
                    <a:pt x="15685" y="13922"/>
                    <a:pt x="15320" y="13862"/>
                    <a:pt x="14165" y="13862"/>
                  </a:cubicBezTo>
                  <a:cubicBezTo>
                    <a:pt x="13982" y="13862"/>
                    <a:pt x="13709" y="13831"/>
                    <a:pt x="13314" y="13801"/>
                  </a:cubicBezTo>
                  <a:cubicBezTo>
                    <a:pt x="11259" y="13713"/>
                    <a:pt x="6625" y="13313"/>
                    <a:pt x="6227" y="13313"/>
                  </a:cubicBezTo>
                  <a:cubicBezTo>
                    <a:pt x="6213" y="13313"/>
                    <a:pt x="6204" y="13314"/>
                    <a:pt x="6201" y="13315"/>
                  </a:cubicBezTo>
                  <a:cubicBezTo>
                    <a:pt x="6110" y="13345"/>
                    <a:pt x="3557" y="13467"/>
                    <a:pt x="2979" y="13740"/>
                  </a:cubicBezTo>
                  <a:cubicBezTo>
                    <a:pt x="2402" y="14014"/>
                    <a:pt x="1034" y="15047"/>
                    <a:pt x="517" y="15442"/>
                  </a:cubicBezTo>
                  <a:cubicBezTo>
                    <a:pt x="0" y="15837"/>
                    <a:pt x="213" y="15898"/>
                    <a:pt x="213" y="15898"/>
                  </a:cubicBezTo>
                  <a:cubicBezTo>
                    <a:pt x="244" y="16172"/>
                    <a:pt x="578" y="16293"/>
                    <a:pt x="578" y="16293"/>
                  </a:cubicBezTo>
                  <a:cubicBezTo>
                    <a:pt x="691" y="16438"/>
                    <a:pt x="871" y="16472"/>
                    <a:pt x="1017" y="16472"/>
                  </a:cubicBezTo>
                  <a:cubicBezTo>
                    <a:pt x="1146" y="16472"/>
                    <a:pt x="1247" y="16445"/>
                    <a:pt x="1247" y="16445"/>
                  </a:cubicBezTo>
                  <a:cubicBezTo>
                    <a:pt x="1287" y="16453"/>
                    <a:pt x="1330" y="16456"/>
                    <a:pt x="1375" y="16456"/>
                  </a:cubicBezTo>
                  <a:cubicBezTo>
                    <a:pt x="2020" y="16456"/>
                    <a:pt x="3185" y="15740"/>
                    <a:pt x="4057" y="15740"/>
                  </a:cubicBezTo>
                  <a:cubicBezTo>
                    <a:pt x="4104" y="15740"/>
                    <a:pt x="4150" y="15742"/>
                    <a:pt x="4195" y="15746"/>
                  </a:cubicBezTo>
                  <a:cubicBezTo>
                    <a:pt x="4257" y="15752"/>
                    <a:pt x="4317" y="15755"/>
                    <a:pt x="4375" y="15755"/>
                  </a:cubicBezTo>
                  <a:cubicBezTo>
                    <a:pt x="5220" y="15755"/>
                    <a:pt x="5593" y="15169"/>
                    <a:pt x="5593" y="15169"/>
                  </a:cubicBezTo>
                  <a:cubicBezTo>
                    <a:pt x="5593" y="15169"/>
                    <a:pt x="5613" y="15162"/>
                    <a:pt x="5673" y="15162"/>
                  </a:cubicBezTo>
                  <a:cubicBezTo>
                    <a:pt x="5938" y="15162"/>
                    <a:pt x="6990" y="15284"/>
                    <a:pt x="10609" y="16597"/>
                  </a:cubicBezTo>
                  <a:cubicBezTo>
                    <a:pt x="11368" y="16871"/>
                    <a:pt x="12128" y="17114"/>
                    <a:pt x="12858" y="17296"/>
                  </a:cubicBezTo>
                  <a:cubicBezTo>
                    <a:pt x="14388" y="17703"/>
                    <a:pt x="15786" y="17898"/>
                    <a:pt x="16884" y="17898"/>
                  </a:cubicBezTo>
                  <a:cubicBezTo>
                    <a:pt x="18251" y="17898"/>
                    <a:pt x="19153" y="17596"/>
                    <a:pt x="19271" y="17023"/>
                  </a:cubicBezTo>
                  <a:cubicBezTo>
                    <a:pt x="19514" y="15777"/>
                    <a:pt x="20457" y="10093"/>
                    <a:pt x="20639" y="7418"/>
                  </a:cubicBezTo>
                  <a:cubicBezTo>
                    <a:pt x="20821" y="4713"/>
                    <a:pt x="19788" y="92"/>
                    <a:pt x="18755" y="1"/>
                  </a:cubicBezTo>
                  <a:cubicBezTo>
                    <a:pt x="18747" y="1"/>
                    <a:pt x="18739" y="1"/>
                    <a:pt x="18731"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6"/>
            <p:cNvSpPr/>
            <p:nvPr/>
          </p:nvSpPr>
          <p:spPr>
            <a:xfrm>
              <a:off x="2717892" y="3104442"/>
              <a:ext cx="512854" cy="149041"/>
            </a:xfrm>
            <a:custGeom>
              <a:avLst/>
              <a:gdLst/>
              <a:ahLst/>
              <a:cxnLst/>
              <a:rect l="l" t="t" r="r" b="b"/>
              <a:pathLst>
                <a:path w="13709" h="3984" extrusionOk="0">
                  <a:moveTo>
                    <a:pt x="6227" y="0"/>
                  </a:moveTo>
                  <a:cubicBezTo>
                    <a:pt x="6213" y="0"/>
                    <a:pt x="6204" y="1"/>
                    <a:pt x="6201" y="2"/>
                  </a:cubicBezTo>
                  <a:cubicBezTo>
                    <a:pt x="6110" y="32"/>
                    <a:pt x="3557" y="154"/>
                    <a:pt x="2979" y="427"/>
                  </a:cubicBezTo>
                  <a:cubicBezTo>
                    <a:pt x="2402" y="701"/>
                    <a:pt x="1034" y="1734"/>
                    <a:pt x="517" y="2129"/>
                  </a:cubicBezTo>
                  <a:cubicBezTo>
                    <a:pt x="0" y="2524"/>
                    <a:pt x="213" y="2585"/>
                    <a:pt x="213" y="2585"/>
                  </a:cubicBezTo>
                  <a:cubicBezTo>
                    <a:pt x="244" y="2859"/>
                    <a:pt x="578" y="2980"/>
                    <a:pt x="578" y="2980"/>
                  </a:cubicBezTo>
                  <a:cubicBezTo>
                    <a:pt x="691" y="3125"/>
                    <a:pt x="871" y="3159"/>
                    <a:pt x="1017" y="3159"/>
                  </a:cubicBezTo>
                  <a:cubicBezTo>
                    <a:pt x="1146" y="3159"/>
                    <a:pt x="1247" y="3132"/>
                    <a:pt x="1247" y="3132"/>
                  </a:cubicBezTo>
                  <a:cubicBezTo>
                    <a:pt x="1287" y="3140"/>
                    <a:pt x="1330" y="3143"/>
                    <a:pt x="1375" y="3143"/>
                  </a:cubicBezTo>
                  <a:cubicBezTo>
                    <a:pt x="2020" y="3143"/>
                    <a:pt x="3185" y="2427"/>
                    <a:pt x="4057" y="2427"/>
                  </a:cubicBezTo>
                  <a:cubicBezTo>
                    <a:pt x="4104" y="2427"/>
                    <a:pt x="4150" y="2429"/>
                    <a:pt x="4195" y="2433"/>
                  </a:cubicBezTo>
                  <a:cubicBezTo>
                    <a:pt x="4278" y="2441"/>
                    <a:pt x="4358" y="2445"/>
                    <a:pt x="4434" y="2445"/>
                  </a:cubicBezTo>
                  <a:cubicBezTo>
                    <a:pt x="5247" y="2445"/>
                    <a:pt x="5654" y="2038"/>
                    <a:pt x="5654" y="2038"/>
                  </a:cubicBezTo>
                  <a:cubicBezTo>
                    <a:pt x="5654" y="2038"/>
                    <a:pt x="5661" y="2038"/>
                    <a:pt x="5675" y="2038"/>
                  </a:cubicBezTo>
                  <a:cubicBezTo>
                    <a:pt x="5832" y="2038"/>
                    <a:pt x="6910" y="2089"/>
                    <a:pt x="10609" y="3284"/>
                  </a:cubicBezTo>
                  <a:cubicBezTo>
                    <a:pt x="11368" y="3527"/>
                    <a:pt x="12128" y="3801"/>
                    <a:pt x="12858" y="3983"/>
                  </a:cubicBezTo>
                  <a:cubicBezTo>
                    <a:pt x="13283" y="3801"/>
                    <a:pt x="13527" y="2616"/>
                    <a:pt x="13618" y="1613"/>
                  </a:cubicBezTo>
                  <a:cubicBezTo>
                    <a:pt x="13709" y="579"/>
                    <a:pt x="13314" y="488"/>
                    <a:pt x="13314" y="488"/>
                  </a:cubicBezTo>
                  <a:cubicBezTo>
                    <a:pt x="11230" y="400"/>
                    <a:pt x="6623" y="0"/>
                    <a:pt x="622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6"/>
            <p:cNvSpPr/>
            <p:nvPr/>
          </p:nvSpPr>
          <p:spPr>
            <a:xfrm>
              <a:off x="1302244" y="3323926"/>
              <a:ext cx="659576" cy="266135"/>
            </a:xfrm>
            <a:custGeom>
              <a:avLst/>
              <a:gdLst/>
              <a:ahLst/>
              <a:cxnLst/>
              <a:rect l="l" t="t" r="r" b="b"/>
              <a:pathLst>
                <a:path w="17631" h="7114" extrusionOk="0">
                  <a:moveTo>
                    <a:pt x="8572" y="1"/>
                  </a:moveTo>
                  <a:cubicBezTo>
                    <a:pt x="5198" y="2129"/>
                    <a:pt x="487" y="4743"/>
                    <a:pt x="183" y="5746"/>
                  </a:cubicBezTo>
                  <a:lnTo>
                    <a:pt x="1" y="6536"/>
                  </a:lnTo>
                  <a:lnTo>
                    <a:pt x="7843" y="7113"/>
                  </a:lnTo>
                  <a:cubicBezTo>
                    <a:pt x="7843" y="7113"/>
                    <a:pt x="16293" y="6749"/>
                    <a:pt x="16962" y="4378"/>
                  </a:cubicBezTo>
                  <a:cubicBezTo>
                    <a:pt x="17630" y="2007"/>
                    <a:pt x="15989" y="31"/>
                    <a:pt x="15989" y="31"/>
                  </a:cubicBezTo>
                  <a:lnTo>
                    <a:pt x="8572"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6"/>
            <p:cNvSpPr/>
            <p:nvPr/>
          </p:nvSpPr>
          <p:spPr>
            <a:xfrm>
              <a:off x="1154437" y="2618374"/>
              <a:ext cx="582212" cy="681722"/>
            </a:xfrm>
            <a:custGeom>
              <a:avLst/>
              <a:gdLst/>
              <a:ahLst/>
              <a:cxnLst/>
              <a:rect l="l" t="t" r="r" b="b"/>
              <a:pathLst>
                <a:path w="15563" h="18223" extrusionOk="0">
                  <a:moveTo>
                    <a:pt x="1391" y="0"/>
                  </a:moveTo>
                  <a:cubicBezTo>
                    <a:pt x="56" y="0"/>
                    <a:pt x="0" y="11931"/>
                    <a:pt x="0" y="11931"/>
                  </a:cubicBezTo>
                  <a:lnTo>
                    <a:pt x="6475" y="16703"/>
                  </a:lnTo>
                  <a:lnTo>
                    <a:pt x="12797" y="18223"/>
                  </a:lnTo>
                  <a:lnTo>
                    <a:pt x="15563" y="17797"/>
                  </a:lnTo>
                  <a:cubicBezTo>
                    <a:pt x="15563" y="17797"/>
                    <a:pt x="14499" y="16794"/>
                    <a:pt x="13010" y="16429"/>
                  </a:cubicBezTo>
                  <a:cubicBezTo>
                    <a:pt x="13010" y="16429"/>
                    <a:pt x="8389" y="13815"/>
                    <a:pt x="6870" y="12843"/>
                  </a:cubicBezTo>
                  <a:cubicBezTo>
                    <a:pt x="5350" y="11870"/>
                    <a:pt x="4590" y="11688"/>
                    <a:pt x="4590" y="11688"/>
                  </a:cubicBezTo>
                  <a:cubicBezTo>
                    <a:pt x="4590" y="11688"/>
                    <a:pt x="4225" y="9165"/>
                    <a:pt x="4134" y="6551"/>
                  </a:cubicBezTo>
                  <a:cubicBezTo>
                    <a:pt x="4073" y="3937"/>
                    <a:pt x="3101" y="1262"/>
                    <a:pt x="1581" y="76"/>
                  </a:cubicBezTo>
                  <a:cubicBezTo>
                    <a:pt x="1515" y="25"/>
                    <a:pt x="1451" y="0"/>
                    <a:pt x="1391"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6"/>
            <p:cNvSpPr/>
            <p:nvPr/>
          </p:nvSpPr>
          <p:spPr>
            <a:xfrm>
              <a:off x="1051073" y="2614969"/>
              <a:ext cx="281922" cy="389027"/>
            </a:xfrm>
            <a:custGeom>
              <a:avLst/>
              <a:gdLst/>
              <a:ahLst/>
              <a:cxnLst/>
              <a:rect l="l" t="t" r="r" b="b"/>
              <a:pathLst>
                <a:path w="7536" h="10399" extrusionOk="0">
                  <a:moveTo>
                    <a:pt x="3970" y="1"/>
                  </a:moveTo>
                  <a:cubicBezTo>
                    <a:pt x="2246" y="1"/>
                    <a:pt x="0" y="9580"/>
                    <a:pt x="3310" y="10259"/>
                  </a:cubicBezTo>
                  <a:cubicBezTo>
                    <a:pt x="3785" y="10356"/>
                    <a:pt x="4207" y="10398"/>
                    <a:pt x="4584" y="10398"/>
                  </a:cubicBezTo>
                  <a:cubicBezTo>
                    <a:pt x="7033" y="10398"/>
                    <a:pt x="7535" y="8617"/>
                    <a:pt x="7535" y="8617"/>
                  </a:cubicBezTo>
                  <a:cubicBezTo>
                    <a:pt x="7535" y="8617"/>
                    <a:pt x="7201" y="6429"/>
                    <a:pt x="6472" y="3754"/>
                  </a:cubicBezTo>
                  <a:cubicBezTo>
                    <a:pt x="5712" y="1049"/>
                    <a:pt x="4344" y="167"/>
                    <a:pt x="4344" y="167"/>
                  </a:cubicBezTo>
                  <a:cubicBezTo>
                    <a:pt x="4224" y="54"/>
                    <a:pt x="4098" y="1"/>
                    <a:pt x="397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6"/>
            <p:cNvSpPr/>
            <p:nvPr/>
          </p:nvSpPr>
          <p:spPr>
            <a:xfrm>
              <a:off x="713223" y="2538204"/>
              <a:ext cx="645921" cy="973820"/>
            </a:xfrm>
            <a:custGeom>
              <a:avLst/>
              <a:gdLst/>
              <a:ahLst/>
              <a:cxnLst/>
              <a:rect l="l" t="t" r="r" b="b"/>
              <a:pathLst>
                <a:path w="17266" h="26031" extrusionOk="0">
                  <a:moveTo>
                    <a:pt x="8025" y="1"/>
                  </a:moveTo>
                  <a:cubicBezTo>
                    <a:pt x="8025" y="1"/>
                    <a:pt x="4378" y="426"/>
                    <a:pt x="2493" y="2463"/>
                  </a:cubicBezTo>
                  <a:cubicBezTo>
                    <a:pt x="609" y="4499"/>
                    <a:pt x="639" y="9241"/>
                    <a:pt x="244" y="13739"/>
                  </a:cubicBezTo>
                  <a:cubicBezTo>
                    <a:pt x="1" y="16414"/>
                    <a:pt x="669" y="19788"/>
                    <a:pt x="973" y="22250"/>
                  </a:cubicBezTo>
                  <a:cubicBezTo>
                    <a:pt x="1095" y="23192"/>
                    <a:pt x="1095" y="24013"/>
                    <a:pt x="1095" y="24591"/>
                  </a:cubicBezTo>
                  <a:cubicBezTo>
                    <a:pt x="1095" y="24986"/>
                    <a:pt x="1095" y="25290"/>
                    <a:pt x="1186" y="25411"/>
                  </a:cubicBezTo>
                  <a:cubicBezTo>
                    <a:pt x="1519" y="25929"/>
                    <a:pt x="1954" y="26031"/>
                    <a:pt x="2243" y="26031"/>
                  </a:cubicBezTo>
                  <a:cubicBezTo>
                    <a:pt x="2428" y="26031"/>
                    <a:pt x="2554" y="25989"/>
                    <a:pt x="2554" y="25989"/>
                  </a:cubicBezTo>
                  <a:lnTo>
                    <a:pt x="17053" y="17782"/>
                  </a:lnTo>
                  <a:lnTo>
                    <a:pt x="17266" y="17630"/>
                  </a:lnTo>
                  <a:lnTo>
                    <a:pt x="17205" y="17539"/>
                  </a:lnTo>
                  <a:cubicBezTo>
                    <a:pt x="16840" y="17144"/>
                    <a:pt x="15351" y="15563"/>
                    <a:pt x="13618" y="14226"/>
                  </a:cubicBezTo>
                  <a:cubicBezTo>
                    <a:pt x="13618" y="14226"/>
                    <a:pt x="13740" y="10639"/>
                    <a:pt x="14287" y="8116"/>
                  </a:cubicBezTo>
                  <a:cubicBezTo>
                    <a:pt x="14378" y="7599"/>
                    <a:pt x="14530" y="7144"/>
                    <a:pt x="14651" y="6748"/>
                  </a:cubicBezTo>
                  <a:cubicBezTo>
                    <a:pt x="15533" y="4499"/>
                    <a:pt x="13405" y="2219"/>
                    <a:pt x="13405" y="2219"/>
                  </a:cubicBezTo>
                  <a:lnTo>
                    <a:pt x="8025"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6"/>
            <p:cNvSpPr/>
            <p:nvPr/>
          </p:nvSpPr>
          <p:spPr>
            <a:xfrm>
              <a:off x="1583118" y="3243195"/>
              <a:ext cx="250198" cy="107067"/>
            </a:xfrm>
            <a:custGeom>
              <a:avLst/>
              <a:gdLst/>
              <a:ahLst/>
              <a:cxnLst/>
              <a:rect l="l" t="t" r="r" b="b"/>
              <a:pathLst>
                <a:path w="6688" h="2862" extrusionOk="0">
                  <a:moveTo>
                    <a:pt x="6688" y="1"/>
                  </a:moveTo>
                  <a:lnTo>
                    <a:pt x="0" y="1308"/>
                  </a:lnTo>
                  <a:lnTo>
                    <a:pt x="1064" y="2159"/>
                  </a:lnTo>
                  <a:cubicBezTo>
                    <a:pt x="1064" y="2159"/>
                    <a:pt x="5168" y="2736"/>
                    <a:pt x="5289" y="2858"/>
                  </a:cubicBezTo>
                  <a:cubicBezTo>
                    <a:pt x="5292" y="2860"/>
                    <a:pt x="5296" y="2862"/>
                    <a:pt x="5300" y="2862"/>
                  </a:cubicBezTo>
                  <a:cubicBezTo>
                    <a:pt x="5491" y="2862"/>
                    <a:pt x="6687" y="1"/>
                    <a:pt x="66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6"/>
            <p:cNvSpPr/>
            <p:nvPr/>
          </p:nvSpPr>
          <p:spPr>
            <a:xfrm>
              <a:off x="1688876" y="2944140"/>
              <a:ext cx="578808" cy="446713"/>
            </a:xfrm>
            <a:custGeom>
              <a:avLst/>
              <a:gdLst/>
              <a:ahLst/>
              <a:cxnLst/>
              <a:rect l="l" t="t" r="r" b="b"/>
              <a:pathLst>
                <a:path w="15472" h="11941" extrusionOk="0">
                  <a:moveTo>
                    <a:pt x="7812" y="1"/>
                  </a:moveTo>
                  <a:lnTo>
                    <a:pt x="0" y="10852"/>
                  </a:lnTo>
                  <a:lnTo>
                    <a:pt x="6505" y="11916"/>
                  </a:lnTo>
                  <a:cubicBezTo>
                    <a:pt x="6620" y="11932"/>
                    <a:pt x="6734" y="11940"/>
                    <a:pt x="6848" y="11940"/>
                  </a:cubicBezTo>
                  <a:cubicBezTo>
                    <a:pt x="7572" y="11940"/>
                    <a:pt x="8242" y="11609"/>
                    <a:pt x="8663" y="11004"/>
                  </a:cubicBezTo>
                  <a:lnTo>
                    <a:pt x="15259" y="1825"/>
                  </a:lnTo>
                  <a:cubicBezTo>
                    <a:pt x="15472" y="1551"/>
                    <a:pt x="15320" y="1156"/>
                    <a:pt x="14955" y="1095"/>
                  </a:cubicBezTo>
                  <a:lnTo>
                    <a:pt x="78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6"/>
            <p:cNvSpPr/>
            <p:nvPr/>
          </p:nvSpPr>
          <p:spPr>
            <a:xfrm>
              <a:off x="1553564" y="2942830"/>
              <a:ext cx="426437" cy="406871"/>
            </a:xfrm>
            <a:custGeom>
              <a:avLst/>
              <a:gdLst/>
              <a:ahLst/>
              <a:cxnLst/>
              <a:rect l="l" t="t" r="r" b="b"/>
              <a:pathLst>
                <a:path w="11399" h="10876" extrusionOk="0">
                  <a:moveTo>
                    <a:pt x="11149" y="1"/>
                  </a:moveTo>
                  <a:cubicBezTo>
                    <a:pt x="10954" y="1"/>
                    <a:pt x="10745" y="115"/>
                    <a:pt x="10608" y="279"/>
                  </a:cubicBezTo>
                  <a:lnTo>
                    <a:pt x="4560" y="9519"/>
                  </a:lnTo>
                  <a:cubicBezTo>
                    <a:pt x="4404" y="9726"/>
                    <a:pt x="4161" y="9867"/>
                    <a:pt x="3905" y="9867"/>
                  </a:cubicBezTo>
                  <a:cubicBezTo>
                    <a:pt x="3860" y="9867"/>
                    <a:pt x="3815" y="9863"/>
                    <a:pt x="3769" y="9854"/>
                  </a:cubicBezTo>
                  <a:lnTo>
                    <a:pt x="790" y="9337"/>
                  </a:lnTo>
                  <a:lnTo>
                    <a:pt x="0" y="10309"/>
                  </a:lnTo>
                  <a:lnTo>
                    <a:pt x="3374" y="10857"/>
                  </a:lnTo>
                  <a:cubicBezTo>
                    <a:pt x="3454" y="10869"/>
                    <a:pt x="3534" y="10875"/>
                    <a:pt x="3613" y="10875"/>
                  </a:cubicBezTo>
                  <a:cubicBezTo>
                    <a:pt x="4099" y="10875"/>
                    <a:pt x="4541" y="10637"/>
                    <a:pt x="4803" y="10218"/>
                  </a:cubicBezTo>
                  <a:lnTo>
                    <a:pt x="11399" y="36"/>
                  </a:lnTo>
                  <a:lnTo>
                    <a:pt x="11216" y="5"/>
                  </a:lnTo>
                  <a:cubicBezTo>
                    <a:pt x="11194" y="2"/>
                    <a:pt x="11172" y="1"/>
                    <a:pt x="111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6"/>
            <p:cNvSpPr/>
            <p:nvPr/>
          </p:nvSpPr>
          <p:spPr>
            <a:xfrm>
              <a:off x="757591" y="2996102"/>
              <a:ext cx="224946" cy="87053"/>
            </a:xfrm>
            <a:custGeom>
              <a:avLst/>
              <a:gdLst/>
              <a:ahLst/>
              <a:cxnLst/>
              <a:rect l="l" t="t" r="r" b="b"/>
              <a:pathLst>
                <a:path w="6013" h="2327" extrusionOk="0">
                  <a:moveTo>
                    <a:pt x="3847" y="1"/>
                  </a:moveTo>
                  <a:cubicBezTo>
                    <a:pt x="3730" y="1"/>
                    <a:pt x="3612" y="4"/>
                    <a:pt x="3496" y="10"/>
                  </a:cubicBezTo>
                  <a:cubicBezTo>
                    <a:pt x="2341" y="40"/>
                    <a:pt x="0" y="618"/>
                    <a:pt x="395" y="2016"/>
                  </a:cubicBezTo>
                  <a:cubicBezTo>
                    <a:pt x="395" y="2016"/>
                    <a:pt x="551" y="2327"/>
                    <a:pt x="2009" y="2327"/>
                  </a:cubicBezTo>
                  <a:cubicBezTo>
                    <a:pt x="2131" y="2327"/>
                    <a:pt x="2261" y="2325"/>
                    <a:pt x="2401" y="2320"/>
                  </a:cubicBezTo>
                  <a:cubicBezTo>
                    <a:pt x="4225" y="2229"/>
                    <a:pt x="5867" y="1499"/>
                    <a:pt x="5958" y="861"/>
                  </a:cubicBezTo>
                  <a:cubicBezTo>
                    <a:pt x="6013" y="258"/>
                    <a:pt x="4930" y="1"/>
                    <a:pt x="384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6"/>
            <p:cNvSpPr/>
            <p:nvPr/>
          </p:nvSpPr>
          <p:spPr>
            <a:xfrm>
              <a:off x="786023" y="2989630"/>
              <a:ext cx="857400" cy="315965"/>
            </a:xfrm>
            <a:custGeom>
              <a:avLst/>
              <a:gdLst/>
              <a:ahLst/>
              <a:cxnLst/>
              <a:rect l="l" t="t" r="r" b="b"/>
              <a:pathLst>
                <a:path w="22919" h="8446" extrusionOk="0">
                  <a:moveTo>
                    <a:pt x="2460" y="0"/>
                  </a:moveTo>
                  <a:cubicBezTo>
                    <a:pt x="643" y="0"/>
                    <a:pt x="0" y="1642"/>
                    <a:pt x="0" y="1642"/>
                  </a:cubicBezTo>
                  <a:cubicBezTo>
                    <a:pt x="0" y="1642"/>
                    <a:pt x="213" y="4682"/>
                    <a:pt x="547" y="5745"/>
                  </a:cubicBezTo>
                  <a:cubicBezTo>
                    <a:pt x="882" y="6840"/>
                    <a:pt x="1641" y="7296"/>
                    <a:pt x="4468" y="7569"/>
                  </a:cubicBezTo>
                  <a:cubicBezTo>
                    <a:pt x="5298" y="7649"/>
                    <a:pt x="6591" y="7677"/>
                    <a:pt x="8009" y="7677"/>
                  </a:cubicBezTo>
                  <a:cubicBezTo>
                    <a:pt x="11474" y="7677"/>
                    <a:pt x="15684" y="7508"/>
                    <a:pt x="15684" y="7508"/>
                  </a:cubicBezTo>
                  <a:cubicBezTo>
                    <a:pt x="16050" y="7665"/>
                    <a:pt x="16359" y="7722"/>
                    <a:pt x="16627" y="7722"/>
                  </a:cubicBezTo>
                  <a:cubicBezTo>
                    <a:pt x="17294" y="7722"/>
                    <a:pt x="17713" y="7369"/>
                    <a:pt x="18146" y="7326"/>
                  </a:cubicBezTo>
                  <a:cubicBezTo>
                    <a:pt x="18169" y="7324"/>
                    <a:pt x="18191" y="7323"/>
                    <a:pt x="18214" y="7323"/>
                  </a:cubicBezTo>
                  <a:cubicBezTo>
                    <a:pt x="18810" y="7323"/>
                    <a:pt x="19534" y="8066"/>
                    <a:pt x="20061" y="8329"/>
                  </a:cubicBezTo>
                  <a:cubicBezTo>
                    <a:pt x="20260" y="8417"/>
                    <a:pt x="20483" y="8446"/>
                    <a:pt x="20687" y="8446"/>
                  </a:cubicBezTo>
                  <a:cubicBezTo>
                    <a:pt x="21042" y="8446"/>
                    <a:pt x="21338" y="8359"/>
                    <a:pt x="21338" y="8359"/>
                  </a:cubicBezTo>
                  <a:cubicBezTo>
                    <a:pt x="21460" y="8405"/>
                    <a:pt x="21576" y="8422"/>
                    <a:pt x="21682" y="8422"/>
                  </a:cubicBezTo>
                  <a:cubicBezTo>
                    <a:pt x="22077" y="8422"/>
                    <a:pt x="22341" y="8177"/>
                    <a:pt x="22341" y="8177"/>
                  </a:cubicBezTo>
                  <a:cubicBezTo>
                    <a:pt x="22341" y="8177"/>
                    <a:pt x="22376" y="8182"/>
                    <a:pt x="22427" y="8182"/>
                  </a:cubicBezTo>
                  <a:cubicBezTo>
                    <a:pt x="22557" y="8182"/>
                    <a:pt x="22793" y="8151"/>
                    <a:pt x="22858" y="7934"/>
                  </a:cubicBezTo>
                  <a:cubicBezTo>
                    <a:pt x="22918" y="7630"/>
                    <a:pt x="20456" y="5077"/>
                    <a:pt x="19727" y="5016"/>
                  </a:cubicBezTo>
                  <a:cubicBezTo>
                    <a:pt x="19707" y="5015"/>
                    <a:pt x="19686" y="5015"/>
                    <a:pt x="19663" y="5015"/>
                  </a:cubicBezTo>
                  <a:cubicBezTo>
                    <a:pt x="18853" y="5015"/>
                    <a:pt x="16292" y="5533"/>
                    <a:pt x="16292" y="5533"/>
                  </a:cubicBezTo>
                  <a:cubicBezTo>
                    <a:pt x="16292" y="5533"/>
                    <a:pt x="4863" y="3435"/>
                    <a:pt x="4742" y="3162"/>
                  </a:cubicBezTo>
                  <a:cubicBezTo>
                    <a:pt x="4620" y="2858"/>
                    <a:pt x="4742" y="700"/>
                    <a:pt x="4742" y="700"/>
                  </a:cubicBezTo>
                  <a:cubicBezTo>
                    <a:pt x="3831" y="190"/>
                    <a:pt x="3078" y="0"/>
                    <a:pt x="2460"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6"/>
            <p:cNvSpPr/>
            <p:nvPr/>
          </p:nvSpPr>
          <p:spPr>
            <a:xfrm>
              <a:off x="748501" y="2627427"/>
              <a:ext cx="239948" cy="452324"/>
            </a:xfrm>
            <a:custGeom>
              <a:avLst/>
              <a:gdLst/>
              <a:ahLst/>
              <a:cxnLst/>
              <a:rect l="l" t="t" r="r" b="b"/>
              <a:pathLst>
                <a:path w="6414" h="12091" extrusionOk="0">
                  <a:moveTo>
                    <a:pt x="3597" y="0"/>
                  </a:moveTo>
                  <a:cubicBezTo>
                    <a:pt x="3294" y="0"/>
                    <a:pt x="2949" y="54"/>
                    <a:pt x="2553" y="169"/>
                  </a:cubicBezTo>
                  <a:cubicBezTo>
                    <a:pt x="152" y="898"/>
                    <a:pt x="0" y="10655"/>
                    <a:pt x="243" y="11446"/>
                  </a:cubicBezTo>
                  <a:cubicBezTo>
                    <a:pt x="404" y="12021"/>
                    <a:pt x="757" y="12091"/>
                    <a:pt x="919" y="12091"/>
                  </a:cubicBezTo>
                  <a:cubicBezTo>
                    <a:pt x="971" y="12091"/>
                    <a:pt x="1003" y="12084"/>
                    <a:pt x="1003" y="12084"/>
                  </a:cubicBezTo>
                  <a:cubicBezTo>
                    <a:pt x="1003" y="12084"/>
                    <a:pt x="152" y="11810"/>
                    <a:pt x="1216" y="11172"/>
                  </a:cubicBezTo>
                  <a:cubicBezTo>
                    <a:pt x="2020" y="10676"/>
                    <a:pt x="4055" y="10363"/>
                    <a:pt x="5178" y="10363"/>
                  </a:cubicBezTo>
                  <a:cubicBezTo>
                    <a:pt x="5499" y="10363"/>
                    <a:pt x="5745" y="10388"/>
                    <a:pt x="5866" y="10442"/>
                  </a:cubicBezTo>
                  <a:cubicBezTo>
                    <a:pt x="6414" y="10686"/>
                    <a:pt x="5866" y="11202"/>
                    <a:pt x="5866" y="11202"/>
                  </a:cubicBezTo>
                  <a:cubicBezTo>
                    <a:pt x="5866" y="11202"/>
                    <a:pt x="6383" y="11020"/>
                    <a:pt x="6383" y="10169"/>
                  </a:cubicBezTo>
                  <a:cubicBezTo>
                    <a:pt x="6383" y="9348"/>
                    <a:pt x="6262" y="4941"/>
                    <a:pt x="5897" y="2996"/>
                  </a:cubicBezTo>
                  <a:cubicBezTo>
                    <a:pt x="5567" y="1371"/>
                    <a:pt x="5131" y="0"/>
                    <a:pt x="3597"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6"/>
            <p:cNvSpPr/>
            <p:nvPr/>
          </p:nvSpPr>
          <p:spPr>
            <a:xfrm>
              <a:off x="1759356" y="3568363"/>
              <a:ext cx="274103" cy="155177"/>
            </a:xfrm>
            <a:custGeom>
              <a:avLst/>
              <a:gdLst/>
              <a:ahLst/>
              <a:cxnLst/>
              <a:rect l="l" t="t" r="r" b="b"/>
              <a:pathLst>
                <a:path w="7327" h="4148" extrusionOk="0">
                  <a:moveTo>
                    <a:pt x="3827" y="1"/>
                  </a:moveTo>
                  <a:cubicBezTo>
                    <a:pt x="3640" y="1"/>
                    <a:pt x="3458" y="11"/>
                    <a:pt x="3284" y="32"/>
                  </a:cubicBezTo>
                  <a:cubicBezTo>
                    <a:pt x="2144" y="169"/>
                    <a:pt x="1329" y="186"/>
                    <a:pt x="992" y="186"/>
                  </a:cubicBezTo>
                  <a:cubicBezTo>
                    <a:pt x="880" y="186"/>
                    <a:pt x="821" y="184"/>
                    <a:pt x="821" y="184"/>
                  </a:cubicBezTo>
                  <a:lnTo>
                    <a:pt x="1" y="3254"/>
                  </a:lnTo>
                  <a:cubicBezTo>
                    <a:pt x="1083" y="3726"/>
                    <a:pt x="3611" y="4147"/>
                    <a:pt x="4736" y="4147"/>
                  </a:cubicBezTo>
                  <a:cubicBezTo>
                    <a:pt x="4843" y="4147"/>
                    <a:pt x="4937" y="4144"/>
                    <a:pt x="5016" y="4136"/>
                  </a:cubicBezTo>
                  <a:cubicBezTo>
                    <a:pt x="5898" y="4014"/>
                    <a:pt x="7326" y="3406"/>
                    <a:pt x="7144" y="1947"/>
                  </a:cubicBezTo>
                  <a:cubicBezTo>
                    <a:pt x="6982" y="629"/>
                    <a:pt x="5272" y="1"/>
                    <a:pt x="38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6"/>
            <p:cNvSpPr/>
            <p:nvPr/>
          </p:nvSpPr>
          <p:spPr>
            <a:xfrm>
              <a:off x="806486" y="3177167"/>
              <a:ext cx="1033638" cy="523179"/>
            </a:xfrm>
            <a:custGeom>
              <a:avLst/>
              <a:gdLst/>
              <a:ahLst/>
              <a:cxnLst/>
              <a:rect l="l" t="t" r="r" b="b"/>
              <a:pathLst>
                <a:path w="27630" h="13985" extrusionOk="0">
                  <a:moveTo>
                    <a:pt x="15182" y="1"/>
                  </a:moveTo>
                  <a:cubicBezTo>
                    <a:pt x="12079" y="1"/>
                    <a:pt x="6140" y="4289"/>
                    <a:pt x="6140" y="4289"/>
                  </a:cubicBezTo>
                  <a:cubicBezTo>
                    <a:pt x="4164" y="4623"/>
                    <a:pt x="2097" y="6295"/>
                    <a:pt x="942" y="7389"/>
                  </a:cubicBezTo>
                  <a:cubicBezTo>
                    <a:pt x="456" y="7815"/>
                    <a:pt x="152" y="8149"/>
                    <a:pt x="31" y="8270"/>
                  </a:cubicBezTo>
                  <a:cubicBezTo>
                    <a:pt x="31" y="8270"/>
                    <a:pt x="0" y="8301"/>
                    <a:pt x="0" y="8301"/>
                  </a:cubicBezTo>
                  <a:cubicBezTo>
                    <a:pt x="226" y="12395"/>
                    <a:pt x="2777" y="13936"/>
                    <a:pt x="5337" y="13936"/>
                  </a:cubicBezTo>
                  <a:cubicBezTo>
                    <a:pt x="5875" y="13936"/>
                    <a:pt x="6413" y="13868"/>
                    <a:pt x="6930" y="13742"/>
                  </a:cubicBezTo>
                  <a:cubicBezTo>
                    <a:pt x="9028" y="13255"/>
                    <a:pt x="11642" y="11006"/>
                    <a:pt x="13040" y="9669"/>
                  </a:cubicBezTo>
                  <a:cubicBezTo>
                    <a:pt x="13648" y="9091"/>
                    <a:pt x="14043" y="8696"/>
                    <a:pt x="14043" y="8696"/>
                  </a:cubicBezTo>
                  <a:cubicBezTo>
                    <a:pt x="14043" y="8696"/>
                    <a:pt x="16414" y="10368"/>
                    <a:pt x="19757" y="11796"/>
                  </a:cubicBezTo>
                  <a:cubicBezTo>
                    <a:pt x="23101" y="13225"/>
                    <a:pt x="25350" y="13985"/>
                    <a:pt x="25350" y="13985"/>
                  </a:cubicBezTo>
                  <a:cubicBezTo>
                    <a:pt x="27630" y="12860"/>
                    <a:pt x="27448" y="10216"/>
                    <a:pt x="27448" y="10216"/>
                  </a:cubicBezTo>
                  <a:cubicBezTo>
                    <a:pt x="27448" y="10216"/>
                    <a:pt x="18602" y="732"/>
                    <a:pt x="15776" y="64"/>
                  </a:cubicBezTo>
                  <a:cubicBezTo>
                    <a:pt x="15593" y="21"/>
                    <a:pt x="15394" y="1"/>
                    <a:pt x="151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6"/>
            <p:cNvSpPr/>
            <p:nvPr/>
          </p:nvSpPr>
          <p:spPr>
            <a:xfrm>
              <a:off x="1252227" y="3525304"/>
              <a:ext cx="335493" cy="208037"/>
            </a:xfrm>
            <a:custGeom>
              <a:avLst/>
              <a:gdLst/>
              <a:ahLst/>
              <a:cxnLst/>
              <a:rect l="l" t="t" r="r" b="b"/>
              <a:pathLst>
                <a:path w="8968" h="5561" extrusionOk="0">
                  <a:moveTo>
                    <a:pt x="2742" y="0"/>
                  </a:moveTo>
                  <a:cubicBezTo>
                    <a:pt x="1924" y="0"/>
                    <a:pt x="743" y="394"/>
                    <a:pt x="395" y="1214"/>
                  </a:cubicBezTo>
                  <a:cubicBezTo>
                    <a:pt x="0" y="2186"/>
                    <a:pt x="851" y="3524"/>
                    <a:pt x="851" y="3524"/>
                  </a:cubicBezTo>
                  <a:lnTo>
                    <a:pt x="7964" y="5560"/>
                  </a:lnTo>
                  <a:cubicBezTo>
                    <a:pt x="7964" y="5560"/>
                    <a:pt x="8967" y="5348"/>
                    <a:pt x="8602" y="3433"/>
                  </a:cubicBezTo>
                  <a:cubicBezTo>
                    <a:pt x="8238" y="1518"/>
                    <a:pt x="6444" y="1062"/>
                    <a:pt x="5715" y="940"/>
                  </a:cubicBezTo>
                  <a:cubicBezTo>
                    <a:pt x="5016" y="819"/>
                    <a:pt x="3952" y="271"/>
                    <a:pt x="3222" y="59"/>
                  </a:cubicBezTo>
                  <a:cubicBezTo>
                    <a:pt x="3089" y="20"/>
                    <a:pt x="2925" y="0"/>
                    <a:pt x="27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6"/>
            <p:cNvSpPr/>
            <p:nvPr/>
          </p:nvSpPr>
          <p:spPr>
            <a:xfrm>
              <a:off x="1244258" y="3570308"/>
              <a:ext cx="313870" cy="169205"/>
            </a:xfrm>
            <a:custGeom>
              <a:avLst/>
              <a:gdLst/>
              <a:ahLst/>
              <a:cxnLst/>
              <a:rect l="l" t="t" r="r" b="b"/>
              <a:pathLst>
                <a:path w="8390" h="4523" extrusionOk="0">
                  <a:moveTo>
                    <a:pt x="1683" y="0"/>
                  </a:moveTo>
                  <a:cubicBezTo>
                    <a:pt x="1227" y="0"/>
                    <a:pt x="920" y="62"/>
                    <a:pt x="791" y="224"/>
                  </a:cubicBezTo>
                  <a:cubicBezTo>
                    <a:pt x="1" y="1196"/>
                    <a:pt x="1186" y="3141"/>
                    <a:pt x="2949" y="3476"/>
                  </a:cubicBezTo>
                  <a:cubicBezTo>
                    <a:pt x="4160" y="3727"/>
                    <a:pt x="6262" y="4523"/>
                    <a:pt x="7468" y="4523"/>
                  </a:cubicBezTo>
                  <a:cubicBezTo>
                    <a:pt x="8017" y="4523"/>
                    <a:pt x="8380" y="4358"/>
                    <a:pt x="8390" y="3901"/>
                  </a:cubicBezTo>
                  <a:cubicBezTo>
                    <a:pt x="8390" y="2412"/>
                    <a:pt x="8025" y="740"/>
                    <a:pt x="5502" y="406"/>
                  </a:cubicBezTo>
                  <a:cubicBezTo>
                    <a:pt x="3851" y="209"/>
                    <a:pt x="2517" y="0"/>
                    <a:pt x="168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6"/>
            <p:cNvSpPr/>
            <p:nvPr/>
          </p:nvSpPr>
          <p:spPr>
            <a:xfrm>
              <a:off x="1045274" y="2127928"/>
              <a:ext cx="448060" cy="340955"/>
            </a:xfrm>
            <a:custGeom>
              <a:avLst/>
              <a:gdLst/>
              <a:ahLst/>
              <a:cxnLst/>
              <a:rect l="l" t="t" r="r" b="b"/>
              <a:pathLst>
                <a:path w="11977" h="9114" extrusionOk="0">
                  <a:moveTo>
                    <a:pt x="5640" y="0"/>
                  </a:moveTo>
                  <a:cubicBezTo>
                    <a:pt x="5382" y="0"/>
                    <a:pt x="5131" y="21"/>
                    <a:pt x="4894" y="56"/>
                  </a:cubicBezTo>
                  <a:cubicBezTo>
                    <a:pt x="3617" y="208"/>
                    <a:pt x="3283" y="1332"/>
                    <a:pt x="3283" y="1332"/>
                  </a:cubicBezTo>
                  <a:cubicBezTo>
                    <a:pt x="3283" y="1332"/>
                    <a:pt x="3262" y="1330"/>
                    <a:pt x="3224" y="1330"/>
                  </a:cubicBezTo>
                  <a:cubicBezTo>
                    <a:pt x="2936" y="1330"/>
                    <a:pt x="1646" y="1472"/>
                    <a:pt x="760" y="3916"/>
                  </a:cubicBezTo>
                  <a:cubicBezTo>
                    <a:pt x="0" y="6135"/>
                    <a:pt x="821" y="9113"/>
                    <a:pt x="821" y="9113"/>
                  </a:cubicBezTo>
                  <a:cubicBezTo>
                    <a:pt x="821" y="9113"/>
                    <a:pt x="5684" y="8779"/>
                    <a:pt x="8086" y="8445"/>
                  </a:cubicBezTo>
                  <a:cubicBezTo>
                    <a:pt x="10487" y="8110"/>
                    <a:pt x="10152" y="5557"/>
                    <a:pt x="10152" y="5557"/>
                  </a:cubicBezTo>
                  <a:cubicBezTo>
                    <a:pt x="10152" y="5557"/>
                    <a:pt x="11247" y="5436"/>
                    <a:pt x="11429" y="4736"/>
                  </a:cubicBezTo>
                  <a:cubicBezTo>
                    <a:pt x="11611" y="4068"/>
                    <a:pt x="11976" y="3582"/>
                    <a:pt x="11976" y="3581"/>
                  </a:cubicBezTo>
                  <a:lnTo>
                    <a:pt x="11976" y="3581"/>
                  </a:lnTo>
                  <a:cubicBezTo>
                    <a:pt x="11877" y="3615"/>
                    <a:pt x="11781" y="3629"/>
                    <a:pt x="11689" y="3629"/>
                  </a:cubicBezTo>
                  <a:cubicBezTo>
                    <a:pt x="11190" y="3629"/>
                    <a:pt x="10821" y="3217"/>
                    <a:pt x="10821" y="3217"/>
                  </a:cubicBezTo>
                  <a:cubicBezTo>
                    <a:pt x="11338" y="3126"/>
                    <a:pt x="11611" y="2639"/>
                    <a:pt x="11611" y="2639"/>
                  </a:cubicBezTo>
                  <a:lnTo>
                    <a:pt x="11611" y="2639"/>
                  </a:lnTo>
                  <a:cubicBezTo>
                    <a:pt x="11611" y="2639"/>
                    <a:pt x="11423" y="2703"/>
                    <a:pt x="11123" y="2703"/>
                  </a:cubicBezTo>
                  <a:cubicBezTo>
                    <a:pt x="10621" y="2703"/>
                    <a:pt x="9807" y="2525"/>
                    <a:pt x="9028" y="1575"/>
                  </a:cubicBezTo>
                  <a:cubicBezTo>
                    <a:pt x="7994" y="369"/>
                    <a:pt x="6741" y="0"/>
                    <a:pt x="564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6"/>
            <p:cNvSpPr/>
            <p:nvPr/>
          </p:nvSpPr>
          <p:spPr>
            <a:xfrm>
              <a:off x="1013438" y="2417669"/>
              <a:ext cx="259289" cy="302273"/>
            </a:xfrm>
            <a:custGeom>
              <a:avLst/>
              <a:gdLst/>
              <a:ahLst/>
              <a:cxnLst/>
              <a:rect l="l" t="t" r="r" b="b"/>
              <a:pathLst>
                <a:path w="6931" h="8080" extrusionOk="0">
                  <a:moveTo>
                    <a:pt x="2553" y="1"/>
                  </a:moveTo>
                  <a:lnTo>
                    <a:pt x="0" y="3223"/>
                  </a:lnTo>
                  <a:cubicBezTo>
                    <a:pt x="0" y="3223"/>
                    <a:pt x="2614" y="7752"/>
                    <a:pt x="4043" y="8055"/>
                  </a:cubicBezTo>
                  <a:cubicBezTo>
                    <a:pt x="4115" y="8072"/>
                    <a:pt x="4183" y="8080"/>
                    <a:pt x="4247" y="8080"/>
                  </a:cubicBezTo>
                  <a:cubicBezTo>
                    <a:pt x="5243" y="8080"/>
                    <a:pt x="5352" y="6193"/>
                    <a:pt x="5380" y="5593"/>
                  </a:cubicBezTo>
                  <a:cubicBezTo>
                    <a:pt x="5380" y="5502"/>
                    <a:pt x="5380" y="5411"/>
                    <a:pt x="5380" y="5411"/>
                  </a:cubicBezTo>
                  <a:lnTo>
                    <a:pt x="6930" y="4165"/>
                  </a:lnTo>
                  <a:lnTo>
                    <a:pt x="2553"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6"/>
            <p:cNvSpPr/>
            <p:nvPr/>
          </p:nvSpPr>
          <p:spPr>
            <a:xfrm>
              <a:off x="1082797" y="2264176"/>
              <a:ext cx="304779" cy="339571"/>
            </a:xfrm>
            <a:custGeom>
              <a:avLst/>
              <a:gdLst/>
              <a:ahLst/>
              <a:cxnLst/>
              <a:rect l="l" t="t" r="r" b="b"/>
              <a:pathLst>
                <a:path w="8147" h="9077" extrusionOk="0">
                  <a:moveTo>
                    <a:pt x="5076" y="0"/>
                  </a:moveTo>
                  <a:cubicBezTo>
                    <a:pt x="5076" y="0"/>
                    <a:pt x="4590" y="1064"/>
                    <a:pt x="3921" y="1094"/>
                  </a:cubicBezTo>
                  <a:cubicBezTo>
                    <a:pt x="3283" y="1125"/>
                    <a:pt x="3405" y="2250"/>
                    <a:pt x="3040" y="2523"/>
                  </a:cubicBezTo>
                  <a:cubicBezTo>
                    <a:pt x="2847" y="2668"/>
                    <a:pt x="2569" y="2702"/>
                    <a:pt x="2349" y="2702"/>
                  </a:cubicBezTo>
                  <a:cubicBezTo>
                    <a:pt x="2155" y="2702"/>
                    <a:pt x="2006" y="2675"/>
                    <a:pt x="2006" y="2675"/>
                  </a:cubicBezTo>
                  <a:cubicBezTo>
                    <a:pt x="2174" y="2004"/>
                    <a:pt x="1879" y="1304"/>
                    <a:pt x="1430" y="1304"/>
                  </a:cubicBezTo>
                  <a:cubicBezTo>
                    <a:pt x="1228" y="1304"/>
                    <a:pt x="996" y="1445"/>
                    <a:pt x="760" y="1794"/>
                  </a:cubicBezTo>
                  <a:cubicBezTo>
                    <a:pt x="0" y="2888"/>
                    <a:pt x="669" y="3982"/>
                    <a:pt x="669" y="3982"/>
                  </a:cubicBezTo>
                  <a:cubicBezTo>
                    <a:pt x="61" y="6566"/>
                    <a:pt x="2645" y="8906"/>
                    <a:pt x="4377" y="9058"/>
                  </a:cubicBezTo>
                  <a:cubicBezTo>
                    <a:pt x="4514" y="9070"/>
                    <a:pt x="4640" y="9076"/>
                    <a:pt x="4756" y="9076"/>
                  </a:cubicBezTo>
                  <a:cubicBezTo>
                    <a:pt x="6103" y="9076"/>
                    <a:pt x="6103" y="8247"/>
                    <a:pt x="7083" y="6231"/>
                  </a:cubicBezTo>
                  <a:cubicBezTo>
                    <a:pt x="8146" y="4073"/>
                    <a:pt x="7934" y="1459"/>
                    <a:pt x="7934" y="1459"/>
                  </a:cubicBezTo>
                  <a:lnTo>
                    <a:pt x="7934" y="1459"/>
                  </a:lnTo>
                  <a:cubicBezTo>
                    <a:pt x="7826" y="1475"/>
                    <a:pt x="7720" y="1483"/>
                    <a:pt x="7617" y="1483"/>
                  </a:cubicBezTo>
                  <a:cubicBezTo>
                    <a:pt x="6162" y="1483"/>
                    <a:pt x="5076" y="0"/>
                    <a:pt x="507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ángulo 3">
            <a:extLst>
              <a:ext uri="{FF2B5EF4-FFF2-40B4-BE49-F238E27FC236}">
                <a16:creationId xmlns:a16="http://schemas.microsoft.com/office/drawing/2014/main" id="{B0F1181B-A3CB-4F13-A7B4-1B9B088EC2D3}"/>
              </a:ext>
            </a:extLst>
          </p:cNvPr>
          <p:cNvSpPr/>
          <p:nvPr/>
        </p:nvSpPr>
        <p:spPr>
          <a:xfrm>
            <a:off x="4412017" y="3389511"/>
            <a:ext cx="4161114" cy="114400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9543"/>
        <p:cNvGrpSpPr/>
        <p:nvPr/>
      </p:nvGrpSpPr>
      <p:grpSpPr>
        <a:xfrm>
          <a:off x="0" y="0"/>
          <a:ext cx="0" cy="0"/>
          <a:chOff x="0" y="0"/>
          <a:chExt cx="0" cy="0"/>
        </a:xfrm>
      </p:grpSpPr>
      <p:pic>
        <p:nvPicPr>
          <p:cNvPr id="9544" name="Google Shape;9544;p97">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11" name="Google Shape;822;p52">
            <a:extLst>
              <a:ext uri="{FF2B5EF4-FFF2-40B4-BE49-F238E27FC236}">
                <a16:creationId xmlns:a16="http://schemas.microsoft.com/office/drawing/2014/main" id="{0678B179-2C01-47DD-A49E-5FFC8B0C7F24}"/>
              </a:ext>
            </a:extLst>
          </p:cNvPr>
          <p:cNvSpPr txBox="1">
            <a:spLocks/>
          </p:cNvSpPr>
          <p:nvPr/>
        </p:nvSpPr>
        <p:spPr>
          <a:xfrm>
            <a:off x="-274044" y="89100"/>
            <a:ext cx="3502367" cy="13033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El Messiri"/>
              <a:buNone/>
              <a:defRPr sz="7600" b="1" i="0" u="none" strike="noStrike" cap="none">
                <a:solidFill>
                  <a:schemeClr val="dk1"/>
                </a:solidFill>
                <a:latin typeface="El Messiri"/>
                <a:ea typeface="El Messiri"/>
                <a:cs typeface="El Messiri"/>
                <a:sym typeface="El Messiri"/>
              </a:defRPr>
            </a:lvl1pPr>
            <a:lvl2pPr marR="0" lvl="1" algn="l" rtl="0">
              <a:lnSpc>
                <a:spcPct val="100000"/>
              </a:lnSpc>
              <a:spcBef>
                <a:spcPts val="0"/>
              </a:spcBef>
              <a:spcAft>
                <a:spcPts val="0"/>
              </a:spcAft>
              <a:buClr>
                <a:schemeClr val="dk1"/>
              </a:buClr>
              <a:buSzPts val="4800"/>
              <a:buFont typeface="El Messiri"/>
              <a:buNone/>
              <a:defRPr sz="4800" b="1" i="0" u="none" strike="noStrike" cap="none">
                <a:solidFill>
                  <a:schemeClr val="dk1"/>
                </a:solidFill>
                <a:latin typeface="El Messiri"/>
                <a:ea typeface="El Messiri"/>
                <a:cs typeface="El Messiri"/>
                <a:sym typeface="El Messiri"/>
              </a:defRPr>
            </a:lvl2pPr>
            <a:lvl3pPr marR="0" lvl="2" algn="l" rtl="0">
              <a:lnSpc>
                <a:spcPct val="100000"/>
              </a:lnSpc>
              <a:spcBef>
                <a:spcPts val="0"/>
              </a:spcBef>
              <a:spcAft>
                <a:spcPts val="0"/>
              </a:spcAft>
              <a:buClr>
                <a:schemeClr val="dk1"/>
              </a:buClr>
              <a:buSzPts val="4800"/>
              <a:buFont typeface="El Messiri"/>
              <a:buNone/>
              <a:defRPr sz="4800" b="1" i="0" u="none" strike="noStrike" cap="none">
                <a:solidFill>
                  <a:schemeClr val="dk1"/>
                </a:solidFill>
                <a:latin typeface="El Messiri"/>
                <a:ea typeface="El Messiri"/>
                <a:cs typeface="El Messiri"/>
                <a:sym typeface="El Messiri"/>
              </a:defRPr>
            </a:lvl3pPr>
            <a:lvl4pPr marR="0" lvl="3" algn="l" rtl="0">
              <a:lnSpc>
                <a:spcPct val="100000"/>
              </a:lnSpc>
              <a:spcBef>
                <a:spcPts val="0"/>
              </a:spcBef>
              <a:spcAft>
                <a:spcPts val="0"/>
              </a:spcAft>
              <a:buClr>
                <a:schemeClr val="dk1"/>
              </a:buClr>
              <a:buSzPts val="4800"/>
              <a:buFont typeface="El Messiri"/>
              <a:buNone/>
              <a:defRPr sz="4800" b="1" i="0" u="none" strike="noStrike" cap="none">
                <a:solidFill>
                  <a:schemeClr val="dk1"/>
                </a:solidFill>
                <a:latin typeface="El Messiri"/>
                <a:ea typeface="El Messiri"/>
                <a:cs typeface="El Messiri"/>
                <a:sym typeface="El Messiri"/>
              </a:defRPr>
            </a:lvl4pPr>
            <a:lvl5pPr marR="0" lvl="4" algn="l" rtl="0">
              <a:lnSpc>
                <a:spcPct val="100000"/>
              </a:lnSpc>
              <a:spcBef>
                <a:spcPts val="0"/>
              </a:spcBef>
              <a:spcAft>
                <a:spcPts val="0"/>
              </a:spcAft>
              <a:buClr>
                <a:schemeClr val="dk1"/>
              </a:buClr>
              <a:buSzPts val="4800"/>
              <a:buFont typeface="El Messiri"/>
              <a:buNone/>
              <a:defRPr sz="4800" b="1" i="0" u="none" strike="noStrike" cap="none">
                <a:solidFill>
                  <a:schemeClr val="dk1"/>
                </a:solidFill>
                <a:latin typeface="El Messiri"/>
                <a:ea typeface="El Messiri"/>
                <a:cs typeface="El Messiri"/>
                <a:sym typeface="El Messiri"/>
              </a:defRPr>
            </a:lvl5pPr>
            <a:lvl6pPr marR="0" lvl="5" algn="l" rtl="0">
              <a:lnSpc>
                <a:spcPct val="100000"/>
              </a:lnSpc>
              <a:spcBef>
                <a:spcPts val="0"/>
              </a:spcBef>
              <a:spcAft>
                <a:spcPts val="0"/>
              </a:spcAft>
              <a:buClr>
                <a:schemeClr val="dk1"/>
              </a:buClr>
              <a:buSzPts val="4800"/>
              <a:buFont typeface="El Messiri"/>
              <a:buNone/>
              <a:defRPr sz="4800" b="1" i="0" u="none" strike="noStrike" cap="none">
                <a:solidFill>
                  <a:schemeClr val="dk1"/>
                </a:solidFill>
                <a:latin typeface="El Messiri"/>
                <a:ea typeface="El Messiri"/>
                <a:cs typeface="El Messiri"/>
                <a:sym typeface="El Messiri"/>
              </a:defRPr>
            </a:lvl6pPr>
            <a:lvl7pPr marR="0" lvl="6" algn="l" rtl="0">
              <a:lnSpc>
                <a:spcPct val="100000"/>
              </a:lnSpc>
              <a:spcBef>
                <a:spcPts val="0"/>
              </a:spcBef>
              <a:spcAft>
                <a:spcPts val="0"/>
              </a:spcAft>
              <a:buClr>
                <a:schemeClr val="dk1"/>
              </a:buClr>
              <a:buSzPts val="4800"/>
              <a:buFont typeface="El Messiri"/>
              <a:buNone/>
              <a:defRPr sz="4800" b="1" i="0" u="none" strike="noStrike" cap="none">
                <a:solidFill>
                  <a:schemeClr val="dk1"/>
                </a:solidFill>
                <a:latin typeface="El Messiri"/>
                <a:ea typeface="El Messiri"/>
                <a:cs typeface="El Messiri"/>
                <a:sym typeface="El Messiri"/>
              </a:defRPr>
            </a:lvl7pPr>
            <a:lvl8pPr marR="0" lvl="7" algn="l" rtl="0">
              <a:lnSpc>
                <a:spcPct val="100000"/>
              </a:lnSpc>
              <a:spcBef>
                <a:spcPts val="0"/>
              </a:spcBef>
              <a:spcAft>
                <a:spcPts val="0"/>
              </a:spcAft>
              <a:buClr>
                <a:schemeClr val="dk1"/>
              </a:buClr>
              <a:buSzPts val="4800"/>
              <a:buFont typeface="El Messiri"/>
              <a:buNone/>
              <a:defRPr sz="4800" b="1" i="0" u="none" strike="noStrike" cap="none">
                <a:solidFill>
                  <a:schemeClr val="dk1"/>
                </a:solidFill>
                <a:latin typeface="El Messiri"/>
                <a:ea typeface="El Messiri"/>
                <a:cs typeface="El Messiri"/>
                <a:sym typeface="El Messiri"/>
              </a:defRPr>
            </a:lvl8pPr>
            <a:lvl9pPr marR="0" lvl="8" algn="l" rtl="0">
              <a:lnSpc>
                <a:spcPct val="100000"/>
              </a:lnSpc>
              <a:spcBef>
                <a:spcPts val="0"/>
              </a:spcBef>
              <a:spcAft>
                <a:spcPts val="0"/>
              </a:spcAft>
              <a:buClr>
                <a:schemeClr val="dk1"/>
              </a:buClr>
              <a:buSzPts val="4800"/>
              <a:buFont typeface="El Messiri"/>
              <a:buNone/>
              <a:defRPr sz="4800" b="1" i="0" u="none" strike="noStrike" cap="none">
                <a:solidFill>
                  <a:schemeClr val="dk1"/>
                </a:solidFill>
                <a:latin typeface="El Messiri"/>
                <a:ea typeface="El Messiri"/>
                <a:cs typeface="El Messiri"/>
                <a:sym typeface="El Messiri"/>
              </a:defRPr>
            </a:lvl9pPr>
          </a:lstStyle>
          <a:p>
            <a:r>
              <a:rPr lang="es-VE" sz="5400">
                <a:solidFill>
                  <a:schemeClr val="bg1"/>
                </a:solidFill>
              </a:rPr>
              <a:t>¿Qué es?</a:t>
            </a:r>
            <a:endParaRPr lang="es-VE" sz="5400" dirty="0">
              <a:solidFill>
                <a:schemeClr val="bg1"/>
              </a:solidFill>
            </a:endParaRPr>
          </a:p>
        </p:txBody>
      </p:sp>
      <p:sp>
        <p:nvSpPr>
          <p:cNvPr id="821" name="Google Shape;821;p52"/>
          <p:cNvSpPr/>
          <p:nvPr/>
        </p:nvSpPr>
        <p:spPr>
          <a:xfrm>
            <a:off x="6195875" y="1460700"/>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2"/>
          <p:cNvSpPr txBox="1">
            <a:spLocks noGrp="1"/>
          </p:cNvSpPr>
          <p:nvPr>
            <p:ph type="title"/>
          </p:nvPr>
        </p:nvSpPr>
        <p:spPr>
          <a:xfrm>
            <a:off x="-328474" y="78215"/>
            <a:ext cx="3502367" cy="130335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VE" sz="5400" dirty="0"/>
              <a:t>¿Qué es?</a:t>
            </a:r>
            <a:endParaRPr sz="5400" dirty="0"/>
          </a:p>
        </p:txBody>
      </p:sp>
      <p:grpSp>
        <p:nvGrpSpPr>
          <p:cNvPr id="823" name="Google Shape;823;p52"/>
          <p:cNvGrpSpPr/>
          <p:nvPr/>
        </p:nvGrpSpPr>
        <p:grpSpPr>
          <a:xfrm>
            <a:off x="6657490" y="1946419"/>
            <a:ext cx="1581982" cy="3197193"/>
            <a:chOff x="6795049" y="1179275"/>
            <a:chExt cx="916719" cy="1852694"/>
          </a:xfrm>
        </p:grpSpPr>
        <p:sp>
          <p:nvSpPr>
            <p:cNvPr id="824" name="Google Shape;824;p52"/>
            <p:cNvSpPr/>
            <p:nvPr/>
          </p:nvSpPr>
          <p:spPr>
            <a:xfrm flipH="1">
              <a:off x="7005588" y="1179275"/>
              <a:ext cx="520739" cy="924305"/>
            </a:xfrm>
            <a:custGeom>
              <a:avLst/>
              <a:gdLst/>
              <a:ahLst/>
              <a:cxnLst/>
              <a:rect l="l" t="t" r="r" b="b"/>
              <a:pathLst>
                <a:path w="16559" h="29392" extrusionOk="0">
                  <a:moveTo>
                    <a:pt x="8501" y="4644"/>
                  </a:moveTo>
                  <a:cubicBezTo>
                    <a:pt x="8562" y="4644"/>
                    <a:pt x="8636" y="4667"/>
                    <a:pt x="8724" y="4719"/>
                  </a:cubicBezTo>
                  <a:cubicBezTo>
                    <a:pt x="8937" y="4841"/>
                    <a:pt x="8998" y="5084"/>
                    <a:pt x="9059" y="5297"/>
                  </a:cubicBezTo>
                  <a:cubicBezTo>
                    <a:pt x="9211" y="5874"/>
                    <a:pt x="9302" y="6452"/>
                    <a:pt x="9332" y="6999"/>
                  </a:cubicBezTo>
                  <a:cubicBezTo>
                    <a:pt x="9332" y="7090"/>
                    <a:pt x="9332" y="7364"/>
                    <a:pt x="9271" y="7576"/>
                  </a:cubicBezTo>
                  <a:cubicBezTo>
                    <a:pt x="9252" y="7733"/>
                    <a:pt x="9195" y="7852"/>
                    <a:pt x="9100" y="7852"/>
                  </a:cubicBezTo>
                  <a:cubicBezTo>
                    <a:pt x="9047" y="7852"/>
                    <a:pt x="8983" y="7815"/>
                    <a:pt x="8907" y="7728"/>
                  </a:cubicBezTo>
                  <a:cubicBezTo>
                    <a:pt x="8420" y="7242"/>
                    <a:pt x="8299" y="6543"/>
                    <a:pt x="8268" y="5874"/>
                  </a:cubicBezTo>
                  <a:cubicBezTo>
                    <a:pt x="8242" y="5637"/>
                    <a:pt x="8101" y="4644"/>
                    <a:pt x="8501" y="4644"/>
                  </a:cubicBezTo>
                  <a:close/>
                  <a:moveTo>
                    <a:pt x="12372" y="12501"/>
                  </a:moveTo>
                  <a:cubicBezTo>
                    <a:pt x="12493" y="12501"/>
                    <a:pt x="12585" y="12531"/>
                    <a:pt x="12645" y="12653"/>
                  </a:cubicBezTo>
                  <a:cubicBezTo>
                    <a:pt x="12676" y="12713"/>
                    <a:pt x="12676" y="12865"/>
                    <a:pt x="12615" y="12926"/>
                  </a:cubicBezTo>
                  <a:cubicBezTo>
                    <a:pt x="11825" y="13686"/>
                    <a:pt x="10761" y="14081"/>
                    <a:pt x="9697" y="14081"/>
                  </a:cubicBezTo>
                  <a:cubicBezTo>
                    <a:pt x="9484" y="14081"/>
                    <a:pt x="9393" y="13747"/>
                    <a:pt x="9575" y="13625"/>
                  </a:cubicBezTo>
                  <a:cubicBezTo>
                    <a:pt x="9636" y="13595"/>
                    <a:pt x="9697" y="13564"/>
                    <a:pt x="9758" y="13504"/>
                  </a:cubicBezTo>
                  <a:cubicBezTo>
                    <a:pt x="9788" y="13443"/>
                    <a:pt x="9819" y="13382"/>
                    <a:pt x="9910" y="13321"/>
                  </a:cubicBezTo>
                  <a:cubicBezTo>
                    <a:pt x="10609" y="12956"/>
                    <a:pt x="11399" y="12561"/>
                    <a:pt x="12189" y="12501"/>
                  </a:cubicBezTo>
                  <a:close/>
                  <a:moveTo>
                    <a:pt x="4855" y="12077"/>
                  </a:moveTo>
                  <a:cubicBezTo>
                    <a:pt x="4939" y="12077"/>
                    <a:pt x="5024" y="12087"/>
                    <a:pt x="5107" y="12105"/>
                  </a:cubicBezTo>
                  <a:cubicBezTo>
                    <a:pt x="5350" y="12197"/>
                    <a:pt x="5563" y="12349"/>
                    <a:pt x="5746" y="12561"/>
                  </a:cubicBezTo>
                  <a:cubicBezTo>
                    <a:pt x="6232" y="13139"/>
                    <a:pt x="6475" y="13899"/>
                    <a:pt x="6566" y="14659"/>
                  </a:cubicBezTo>
                  <a:cubicBezTo>
                    <a:pt x="6597" y="15054"/>
                    <a:pt x="6566" y="15449"/>
                    <a:pt x="6384" y="15753"/>
                  </a:cubicBezTo>
                  <a:cubicBezTo>
                    <a:pt x="6170" y="16087"/>
                    <a:pt x="5968" y="16221"/>
                    <a:pt x="5782" y="16221"/>
                  </a:cubicBezTo>
                  <a:cubicBezTo>
                    <a:pt x="5119" y="16221"/>
                    <a:pt x="4648" y="14525"/>
                    <a:pt x="4530" y="14051"/>
                  </a:cubicBezTo>
                  <a:cubicBezTo>
                    <a:pt x="4439" y="13656"/>
                    <a:pt x="3983" y="12592"/>
                    <a:pt x="4347" y="12257"/>
                  </a:cubicBezTo>
                  <a:cubicBezTo>
                    <a:pt x="4474" y="12130"/>
                    <a:pt x="4661" y="12077"/>
                    <a:pt x="4855" y="12077"/>
                  </a:cubicBezTo>
                  <a:close/>
                  <a:moveTo>
                    <a:pt x="13172" y="0"/>
                  </a:moveTo>
                  <a:cubicBezTo>
                    <a:pt x="12729" y="0"/>
                    <a:pt x="12240" y="117"/>
                    <a:pt x="11703" y="373"/>
                  </a:cubicBezTo>
                  <a:cubicBezTo>
                    <a:pt x="11764" y="677"/>
                    <a:pt x="11825" y="950"/>
                    <a:pt x="11916" y="1224"/>
                  </a:cubicBezTo>
                  <a:cubicBezTo>
                    <a:pt x="11977" y="1558"/>
                    <a:pt x="12037" y="1893"/>
                    <a:pt x="12037" y="2227"/>
                  </a:cubicBezTo>
                  <a:cubicBezTo>
                    <a:pt x="12037" y="2409"/>
                    <a:pt x="12007" y="2592"/>
                    <a:pt x="11977" y="2774"/>
                  </a:cubicBezTo>
                  <a:cubicBezTo>
                    <a:pt x="11916" y="2987"/>
                    <a:pt x="11855" y="3139"/>
                    <a:pt x="11642" y="3200"/>
                  </a:cubicBezTo>
                  <a:cubicBezTo>
                    <a:pt x="11618" y="3208"/>
                    <a:pt x="11591" y="3211"/>
                    <a:pt x="11565" y="3211"/>
                  </a:cubicBezTo>
                  <a:cubicBezTo>
                    <a:pt x="11492" y="3211"/>
                    <a:pt x="11421" y="3183"/>
                    <a:pt x="11399" y="3139"/>
                  </a:cubicBezTo>
                  <a:cubicBezTo>
                    <a:pt x="10913" y="2531"/>
                    <a:pt x="10761" y="1771"/>
                    <a:pt x="10670" y="1011"/>
                  </a:cubicBezTo>
                  <a:cubicBezTo>
                    <a:pt x="10487" y="1133"/>
                    <a:pt x="10274" y="1285"/>
                    <a:pt x="10092" y="1467"/>
                  </a:cubicBezTo>
                  <a:cubicBezTo>
                    <a:pt x="6779" y="4263"/>
                    <a:pt x="4439" y="8032"/>
                    <a:pt x="2888" y="12166"/>
                  </a:cubicBezTo>
                  <a:cubicBezTo>
                    <a:pt x="1885" y="14841"/>
                    <a:pt x="1247" y="17607"/>
                    <a:pt x="882" y="20434"/>
                  </a:cubicBezTo>
                  <a:cubicBezTo>
                    <a:pt x="609" y="22653"/>
                    <a:pt x="1" y="25875"/>
                    <a:pt x="669" y="28063"/>
                  </a:cubicBezTo>
                  <a:cubicBezTo>
                    <a:pt x="821" y="28580"/>
                    <a:pt x="1217" y="29066"/>
                    <a:pt x="1733" y="29188"/>
                  </a:cubicBezTo>
                  <a:cubicBezTo>
                    <a:pt x="1801" y="29203"/>
                    <a:pt x="1869" y="29210"/>
                    <a:pt x="1938" y="29210"/>
                  </a:cubicBezTo>
                  <a:cubicBezTo>
                    <a:pt x="2428" y="29210"/>
                    <a:pt x="2919" y="28847"/>
                    <a:pt x="2919" y="28367"/>
                  </a:cubicBezTo>
                  <a:cubicBezTo>
                    <a:pt x="2983" y="29101"/>
                    <a:pt x="3448" y="29391"/>
                    <a:pt x="3978" y="29391"/>
                  </a:cubicBezTo>
                  <a:cubicBezTo>
                    <a:pt x="4457" y="29391"/>
                    <a:pt x="4988" y="29154"/>
                    <a:pt x="5320" y="28793"/>
                  </a:cubicBezTo>
                  <a:cubicBezTo>
                    <a:pt x="10700" y="22926"/>
                    <a:pt x="14469" y="15601"/>
                    <a:pt x="16110" y="7820"/>
                  </a:cubicBezTo>
                  <a:lnTo>
                    <a:pt x="16110" y="7820"/>
                  </a:lnTo>
                  <a:cubicBezTo>
                    <a:pt x="14834" y="8367"/>
                    <a:pt x="13557" y="8853"/>
                    <a:pt x="12189" y="9005"/>
                  </a:cubicBezTo>
                  <a:cubicBezTo>
                    <a:pt x="12178" y="9007"/>
                    <a:pt x="12167" y="9007"/>
                    <a:pt x="12157" y="9007"/>
                  </a:cubicBezTo>
                  <a:cubicBezTo>
                    <a:pt x="11959" y="9007"/>
                    <a:pt x="11802" y="8752"/>
                    <a:pt x="11946" y="8580"/>
                  </a:cubicBezTo>
                  <a:cubicBezTo>
                    <a:pt x="12645" y="7728"/>
                    <a:pt x="13740" y="7181"/>
                    <a:pt x="14773" y="6786"/>
                  </a:cubicBezTo>
                  <a:cubicBezTo>
                    <a:pt x="15290" y="6573"/>
                    <a:pt x="15806" y="6421"/>
                    <a:pt x="16354" y="6269"/>
                  </a:cubicBezTo>
                  <a:cubicBezTo>
                    <a:pt x="16558" y="3253"/>
                    <a:pt x="15516" y="0"/>
                    <a:pt x="1317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2"/>
            <p:cNvSpPr/>
            <p:nvPr/>
          </p:nvSpPr>
          <p:spPr>
            <a:xfrm flipH="1">
              <a:off x="6795049" y="1817172"/>
              <a:ext cx="639516" cy="653070"/>
            </a:xfrm>
            <a:custGeom>
              <a:avLst/>
              <a:gdLst/>
              <a:ahLst/>
              <a:cxnLst/>
              <a:rect l="l" t="t" r="r" b="b"/>
              <a:pathLst>
                <a:path w="20336" h="20767" extrusionOk="0">
                  <a:moveTo>
                    <a:pt x="16779" y="6714"/>
                  </a:moveTo>
                  <a:cubicBezTo>
                    <a:pt x="17022" y="6714"/>
                    <a:pt x="17296" y="6775"/>
                    <a:pt x="17417" y="6988"/>
                  </a:cubicBezTo>
                  <a:cubicBezTo>
                    <a:pt x="17569" y="7292"/>
                    <a:pt x="17235" y="7596"/>
                    <a:pt x="16931" y="7778"/>
                  </a:cubicBezTo>
                  <a:cubicBezTo>
                    <a:pt x="16901" y="7808"/>
                    <a:pt x="16901" y="7808"/>
                    <a:pt x="16870" y="7839"/>
                  </a:cubicBezTo>
                  <a:cubicBezTo>
                    <a:pt x="15958" y="8325"/>
                    <a:pt x="14986" y="8903"/>
                    <a:pt x="13952" y="9024"/>
                  </a:cubicBezTo>
                  <a:cubicBezTo>
                    <a:pt x="13853" y="9033"/>
                    <a:pt x="13699" y="9045"/>
                    <a:pt x="13529" y="9045"/>
                  </a:cubicBezTo>
                  <a:cubicBezTo>
                    <a:pt x="13127" y="9045"/>
                    <a:pt x="12630" y="8980"/>
                    <a:pt x="12524" y="8660"/>
                  </a:cubicBezTo>
                  <a:cubicBezTo>
                    <a:pt x="12341" y="8112"/>
                    <a:pt x="13253" y="7596"/>
                    <a:pt x="13618" y="7413"/>
                  </a:cubicBezTo>
                  <a:cubicBezTo>
                    <a:pt x="14591" y="6957"/>
                    <a:pt x="15685" y="6714"/>
                    <a:pt x="16779" y="6714"/>
                  </a:cubicBezTo>
                  <a:close/>
                  <a:moveTo>
                    <a:pt x="10927" y="5510"/>
                  </a:moveTo>
                  <a:cubicBezTo>
                    <a:pt x="10986" y="5510"/>
                    <a:pt x="11043" y="5524"/>
                    <a:pt x="11095" y="5559"/>
                  </a:cubicBezTo>
                  <a:cubicBezTo>
                    <a:pt x="11430" y="5802"/>
                    <a:pt x="11521" y="6198"/>
                    <a:pt x="11490" y="6653"/>
                  </a:cubicBezTo>
                  <a:cubicBezTo>
                    <a:pt x="11430" y="7565"/>
                    <a:pt x="10852" y="8720"/>
                    <a:pt x="10518" y="9146"/>
                  </a:cubicBezTo>
                  <a:cubicBezTo>
                    <a:pt x="10453" y="9253"/>
                    <a:pt x="10328" y="9361"/>
                    <a:pt x="10217" y="9361"/>
                  </a:cubicBezTo>
                  <a:cubicBezTo>
                    <a:pt x="10171" y="9361"/>
                    <a:pt x="10128" y="9342"/>
                    <a:pt x="10092" y="9298"/>
                  </a:cubicBezTo>
                  <a:cubicBezTo>
                    <a:pt x="10062" y="9267"/>
                    <a:pt x="10062" y="9207"/>
                    <a:pt x="10062" y="9146"/>
                  </a:cubicBezTo>
                  <a:cubicBezTo>
                    <a:pt x="10031" y="8872"/>
                    <a:pt x="10031" y="8416"/>
                    <a:pt x="10062" y="8295"/>
                  </a:cubicBezTo>
                  <a:cubicBezTo>
                    <a:pt x="10001" y="7444"/>
                    <a:pt x="9849" y="6380"/>
                    <a:pt x="10518" y="5711"/>
                  </a:cubicBezTo>
                  <a:cubicBezTo>
                    <a:pt x="10626" y="5603"/>
                    <a:pt x="10781" y="5510"/>
                    <a:pt x="10927" y="5510"/>
                  </a:cubicBezTo>
                  <a:close/>
                  <a:moveTo>
                    <a:pt x="9732" y="14091"/>
                  </a:moveTo>
                  <a:cubicBezTo>
                    <a:pt x="10332" y="14091"/>
                    <a:pt x="10997" y="14179"/>
                    <a:pt x="11034" y="14496"/>
                  </a:cubicBezTo>
                  <a:cubicBezTo>
                    <a:pt x="11065" y="14799"/>
                    <a:pt x="10761" y="15012"/>
                    <a:pt x="10305" y="15164"/>
                  </a:cubicBezTo>
                  <a:cubicBezTo>
                    <a:pt x="9515" y="15438"/>
                    <a:pt x="8329" y="15468"/>
                    <a:pt x="8056" y="15529"/>
                  </a:cubicBezTo>
                  <a:cubicBezTo>
                    <a:pt x="7630" y="15590"/>
                    <a:pt x="7204" y="15651"/>
                    <a:pt x="6809" y="15711"/>
                  </a:cubicBezTo>
                  <a:cubicBezTo>
                    <a:pt x="6718" y="15559"/>
                    <a:pt x="6870" y="15377"/>
                    <a:pt x="6992" y="15225"/>
                  </a:cubicBezTo>
                  <a:cubicBezTo>
                    <a:pt x="7539" y="14769"/>
                    <a:pt x="8147" y="14374"/>
                    <a:pt x="8846" y="14161"/>
                  </a:cubicBezTo>
                  <a:cubicBezTo>
                    <a:pt x="8999" y="14126"/>
                    <a:pt x="9353" y="14091"/>
                    <a:pt x="9732" y="14091"/>
                  </a:cubicBezTo>
                  <a:close/>
                  <a:moveTo>
                    <a:pt x="18891" y="0"/>
                  </a:moveTo>
                  <a:cubicBezTo>
                    <a:pt x="18590" y="0"/>
                    <a:pt x="18276" y="71"/>
                    <a:pt x="17995" y="149"/>
                  </a:cubicBezTo>
                  <a:cubicBezTo>
                    <a:pt x="16931" y="453"/>
                    <a:pt x="15898" y="818"/>
                    <a:pt x="14895" y="1273"/>
                  </a:cubicBezTo>
                  <a:cubicBezTo>
                    <a:pt x="14864" y="1273"/>
                    <a:pt x="15168" y="3918"/>
                    <a:pt x="15047" y="4252"/>
                  </a:cubicBezTo>
                  <a:cubicBezTo>
                    <a:pt x="14940" y="4549"/>
                    <a:pt x="14493" y="4921"/>
                    <a:pt x="14109" y="4921"/>
                  </a:cubicBezTo>
                  <a:cubicBezTo>
                    <a:pt x="13943" y="4921"/>
                    <a:pt x="13789" y="4852"/>
                    <a:pt x="13679" y="4678"/>
                  </a:cubicBezTo>
                  <a:cubicBezTo>
                    <a:pt x="13588" y="4526"/>
                    <a:pt x="13588" y="4343"/>
                    <a:pt x="13588" y="4161"/>
                  </a:cubicBezTo>
                  <a:cubicBezTo>
                    <a:pt x="13618" y="3462"/>
                    <a:pt x="13679" y="2732"/>
                    <a:pt x="13648" y="2003"/>
                  </a:cubicBezTo>
                  <a:lnTo>
                    <a:pt x="13648" y="2003"/>
                  </a:lnTo>
                  <a:cubicBezTo>
                    <a:pt x="10852" y="3219"/>
                    <a:pt x="8420" y="5134"/>
                    <a:pt x="6353" y="7413"/>
                  </a:cubicBezTo>
                  <a:cubicBezTo>
                    <a:pt x="5867" y="7991"/>
                    <a:pt x="4773" y="8903"/>
                    <a:pt x="4803" y="9693"/>
                  </a:cubicBezTo>
                  <a:cubicBezTo>
                    <a:pt x="4803" y="10149"/>
                    <a:pt x="5168" y="10726"/>
                    <a:pt x="5229" y="11213"/>
                  </a:cubicBezTo>
                  <a:cubicBezTo>
                    <a:pt x="5290" y="11760"/>
                    <a:pt x="5290" y="12337"/>
                    <a:pt x="5198" y="12885"/>
                  </a:cubicBezTo>
                  <a:cubicBezTo>
                    <a:pt x="5198" y="13006"/>
                    <a:pt x="5138" y="13158"/>
                    <a:pt x="5016" y="13189"/>
                  </a:cubicBezTo>
                  <a:cubicBezTo>
                    <a:pt x="4997" y="13195"/>
                    <a:pt x="4978" y="13198"/>
                    <a:pt x="4959" y="13198"/>
                  </a:cubicBezTo>
                  <a:cubicBezTo>
                    <a:pt x="4803" y="13198"/>
                    <a:pt x="4678" y="12984"/>
                    <a:pt x="4651" y="12793"/>
                  </a:cubicBezTo>
                  <a:cubicBezTo>
                    <a:pt x="4499" y="11973"/>
                    <a:pt x="4469" y="11152"/>
                    <a:pt x="4378" y="10301"/>
                  </a:cubicBezTo>
                  <a:cubicBezTo>
                    <a:pt x="2584" y="12094"/>
                    <a:pt x="1642" y="15012"/>
                    <a:pt x="1065" y="17413"/>
                  </a:cubicBezTo>
                  <a:cubicBezTo>
                    <a:pt x="943" y="17991"/>
                    <a:pt x="1" y="20392"/>
                    <a:pt x="578" y="20757"/>
                  </a:cubicBezTo>
                  <a:cubicBezTo>
                    <a:pt x="589" y="20764"/>
                    <a:pt x="607" y="20767"/>
                    <a:pt x="631" y="20767"/>
                  </a:cubicBezTo>
                  <a:cubicBezTo>
                    <a:pt x="1156" y="20767"/>
                    <a:pt x="4710" y="19260"/>
                    <a:pt x="5320" y="19085"/>
                  </a:cubicBezTo>
                  <a:cubicBezTo>
                    <a:pt x="8572" y="18295"/>
                    <a:pt x="11733" y="16532"/>
                    <a:pt x="13983" y="13766"/>
                  </a:cubicBezTo>
                  <a:cubicBezTo>
                    <a:pt x="15351" y="12094"/>
                    <a:pt x="16658" y="10301"/>
                    <a:pt x="17721" y="8386"/>
                  </a:cubicBezTo>
                  <a:cubicBezTo>
                    <a:pt x="18572" y="6836"/>
                    <a:pt x="20031" y="4313"/>
                    <a:pt x="19880" y="2520"/>
                  </a:cubicBezTo>
                  <a:cubicBezTo>
                    <a:pt x="19606" y="2520"/>
                    <a:pt x="19302" y="2611"/>
                    <a:pt x="18998" y="2732"/>
                  </a:cubicBezTo>
                  <a:cubicBezTo>
                    <a:pt x="18694" y="2854"/>
                    <a:pt x="18390" y="2976"/>
                    <a:pt x="18025" y="2976"/>
                  </a:cubicBezTo>
                  <a:cubicBezTo>
                    <a:pt x="17995" y="2976"/>
                    <a:pt x="17934" y="2976"/>
                    <a:pt x="17904" y="2945"/>
                  </a:cubicBezTo>
                  <a:cubicBezTo>
                    <a:pt x="17843" y="2915"/>
                    <a:pt x="17843" y="2854"/>
                    <a:pt x="17843" y="2824"/>
                  </a:cubicBezTo>
                  <a:cubicBezTo>
                    <a:pt x="17813" y="2398"/>
                    <a:pt x="18177" y="2033"/>
                    <a:pt x="18572" y="1881"/>
                  </a:cubicBezTo>
                  <a:cubicBezTo>
                    <a:pt x="18876" y="1729"/>
                    <a:pt x="19849" y="1760"/>
                    <a:pt x="20062" y="1547"/>
                  </a:cubicBezTo>
                  <a:cubicBezTo>
                    <a:pt x="20335" y="1243"/>
                    <a:pt x="19940" y="453"/>
                    <a:pt x="19667" y="240"/>
                  </a:cubicBezTo>
                  <a:cubicBezTo>
                    <a:pt x="19445" y="63"/>
                    <a:pt x="19174" y="0"/>
                    <a:pt x="18891"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2"/>
            <p:cNvSpPr/>
            <p:nvPr/>
          </p:nvSpPr>
          <p:spPr>
            <a:xfrm flipH="1">
              <a:off x="7093297" y="2145853"/>
              <a:ext cx="366112" cy="535331"/>
            </a:xfrm>
            <a:custGeom>
              <a:avLst/>
              <a:gdLst/>
              <a:ahLst/>
              <a:cxnLst/>
              <a:rect l="l" t="t" r="r" b="b"/>
              <a:pathLst>
                <a:path w="11642" h="17023" fill="none" extrusionOk="0">
                  <a:moveTo>
                    <a:pt x="11642" y="1"/>
                  </a:moveTo>
                  <a:cubicBezTo>
                    <a:pt x="9423" y="1946"/>
                    <a:pt x="7235" y="3892"/>
                    <a:pt x="5046" y="5837"/>
                  </a:cubicBezTo>
                  <a:cubicBezTo>
                    <a:pt x="3861" y="6870"/>
                    <a:pt x="2675" y="7934"/>
                    <a:pt x="1855" y="9302"/>
                  </a:cubicBezTo>
                  <a:cubicBezTo>
                    <a:pt x="517" y="11551"/>
                    <a:pt x="244" y="14348"/>
                    <a:pt x="0" y="17022"/>
                  </a:cubicBezTo>
                </a:path>
              </a:pathLst>
            </a:custGeom>
            <a:solidFill>
              <a:schemeClr val="dk2"/>
            </a:solid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2"/>
            <p:cNvSpPr/>
            <p:nvPr/>
          </p:nvSpPr>
          <p:spPr>
            <a:xfrm flipH="1">
              <a:off x="7207985" y="1467233"/>
              <a:ext cx="270543" cy="1289473"/>
            </a:xfrm>
            <a:custGeom>
              <a:avLst/>
              <a:gdLst/>
              <a:ahLst/>
              <a:cxnLst/>
              <a:rect l="l" t="t" r="r" b="b"/>
              <a:pathLst>
                <a:path w="8603" h="41004" fill="none" extrusionOk="0">
                  <a:moveTo>
                    <a:pt x="8602" y="0"/>
                  </a:moveTo>
                  <a:cubicBezTo>
                    <a:pt x="6536" y="4620"/>
                    <a:pt x="1399" y="17660"/>
                    <a:pt x="639" y="22766"/>
                  </a:cubicBezTo>
                  <a:cubicBezTo>
                    <a:pt x="213" y="25441"/>
                    <a:pt x="183" y="28177"/>
                    <a:pt x="122" y="30882"/>
                  </a:cubicBezTo>
                  <a:lnTo>
                    <a:pt x="1" y="41004"/>
                  </a:lnTo>
                </a:path>
              </a:pathLst>
            </a:custGeom>
            <a:solidFill>
              <a:schemeClr val="dk2"/>
            </a:solid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2"/>
            <p:cNvSpPr/>
            <p:nvPr/>
          </p:nvSpPr>
          <p:spPr>
            <a:xfrm flipH="1">
              <a:off x="7227099" y="2628560"/>
              <a:ext cx="484669" cy="403409"/>
            </a:xfrm>
            <a:custGeom>
              <a:avLst/>
              <a:gdLst/>
              <a:ahLst/>
              <a:cxnLst/>
              <a:rect l="l" t="t" r="r" b="b"/>
              <a:pathLst>
                <a:path w="15412" h="12828" extrusionOk="0">
                  <a:moveTo>
                    <a:pt x="1" y="1"/>
                  </a:moveTo>
                  <a:cubicBezTo>
                    <a:pt x="1" y="1"/>
                    <a:pt x="1065" y="12797"/>
                    <a:pt x="1065" y="12828"/>
                  </a:cubicBezTo>
                  <a:cubicBezTo>
                    <a:pt x="1065" y="12828"/>
                    <a:pt x="14500" y="12676"/>
                    <a:pt x="14530" y="12615"/>
                  </a:cubicBezTo>
                  <a:lnTo>
                    <a:pt x="154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985;p58">
            <a:extLst>
              <a:ext uri="{FF2B5EF4-FFF2-40B4-BE49-F238E27FC236}">
                <a16:creationId xmlns:a16="http://schemas.microsoft.com/office/drawing/2014/main" id="{371FDB5D-B746-452F-B09B-E810BAC2202F}"/>
              </a:ext>
            </a:extLst>
          </p:cNvPr>
          <p:cNvSpPr txBox="1">
            <a:spLocks/>
          </p:cNvSpPr>
          <p:nvPr/>
        </p:nvSpPr>
        <p:spPr>
          <a:xfrm>
            <a:off x="300885" y="1381568"/>
            <a:ext cx="5396471" cy="24828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La Declaración Universal de los Derechos Humanos es un documento que marca un hito en la historia de los derechos humanos. Elaborada por representantes de todas las regiones del mundo con diferentes antecedentes jurídicos y culturales.</a:t>
            </a:r>
          </a:p>
          <a:p>
            <a:pPr marL="0" indent="0"/>
            <a:endParaRPr lang="es-VE" dirty="0"/>
          </a:p>
          <a:p>
            <a:pPr marL="0" indent="0"/>
            <a:r>
              <a:rPr lang="es-VE" dirty="0"/>
              <a:t>Esta fue proclamada por la Asamblea General de las Naciones Unidas en París, el 10 de diciembre de 1948, como </a:t>
            </a:r>
            <a:r>
              <a:rPr lang="es-VE" u="sng" dirty="0"/>
              <a:t>un ideal común para todos los pueblos y naciones.</a:t>
            </a:r>
            <a:endParaRPr lang="en-US"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1EE"/>
        </a:solidFill>
        <a:effectLst/>
      </p:bgPr>
    </p:bg>
    <p:spTree>
      <p:nvGrpSpPr>
        <p:cNvPr id="1" name="Shape 318"/>
        <p:cNvGrpSpPr/>
        <p:nvPr/>
      </p:nvGrpSpPr>
      <p:grpSpPr>
        <a:xfrm>
          <a:off x="0" y="0"/>
          <a:ext cx="0" cy="0"/>
          <a:chOff x="0" y="0"/>
          <a:chExt cx="0" cy="0"/>
        </a:xfrm>
      </p:grpSpPr>
      <p:sp>
        <p:nvSpPr>
          <p:cNvPr id="6" name="Google Shape;320;p42">
            <a:extLst>
              <a:ext uri="{FF2B5EF4-FFF2-40B4-BE49-F238E27FC236}">
                <a16:creationId xmlns:a16="http://schemas.microsoft.com/office/drawing/2014/main" id="{48F8586D-0C5B-480E-8270-4A70E03FA6B1}"/>
              </a:ext>
            </a:extLst>
          </p:cNvPr>
          <p:cNvSpPr txBox="1">
            <a:spLocks/>
          </p:cNvSpPr>
          <p:nvPr/>
        </p:nvSpPr>
        <p:spPr>
          <a:xfrm>
            <a:off x="305930" y="311756"/>
            <a:ext cx="2541604" cy="8740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El Messiri"/>
              <a:buNone/>
              <a:defRPr sz="4600" b="1" i="0" u="none" strike="noStrike" cap="none">
                <a:solidFill>
                  <a:schemeClr val="dk1"/>
                </a:solidFill>
                <a:latin typeface="El Messiri"/>
                <a:ea typeface="El Messiri"/>
                <a:cs typeface="El Messiri"/>
                <a:sym typeface="El Messiri"/>
              </a:defRPr>
            </a:lvl1pPr>
            <a:lvl2pPr marR="0" lvl="1" algn="ctr" rtl="0">
              <a:lnSpc>
                <a:spcPct val="100000"/>
              </a:lnSpc>
              <a:spcBef>
                <a:spcPts val="0"/>
              </a:spcBef>
              <a:spcAft>
                <a:spcPts val="0"/>
              </a:spcAft>
              <a:buClr>
                <a:schemeClr val="dk1"/>
              </a:buClr>
              <a:buSzPts val="5200"/>
              <a:buFont typeface="El Messiri"/>
              <a:buNone/>
              <a:defRPr sz="5200" b="1" i="0" u="none" strike="noStrike" cap="none">
                <a:solidFill>
                  <a:schemeClr val="dk1"/>
                </a:solidFill>
                <a:latin typeface="El Messiri"/>
                <a:ea typeface="El Messiri"/>
                <a:cs typeface="El Messiri"/>
                <a:sym typeface="El Messiri"/>
              </a:defRPr>
            </a:lvl2pPr>
            <a:lvl3pPr marR="0" lvl="2" algn="ctr" rtl="0">
              <a:lnSpc>
                <a:spcPct val="100000"/>
              </a:lnSpc>
              <a:spcBef>
                <a:spcPts val="0"/>
              </a:spcBef>
              <a:spcAft>
                <a:spcPts val="0"/>
              </a:spcAft>
              <a:buClr>
                <a:schemeClr val="dk1"/>
              </a:buClr>
              <a:buSzPts val="5200"/>
              <a:buFont typeface="El Messiri"/>
              <a:buNone/>
              <a:defRPr sz="5200" b="1" i="0" u="none" strike="noStrike" cap="none">
                <a:solidFill>
                  <a:schemeClr val="dk1"/>
                </a:solidFill>
                <a:latin typeface="El Messiri"/>
                <a:ea typeface="El Messiri"/>
                <a:cs typeface="El Messiri"/>
                <a:sym typeface="El Messiri"/>
              </a:defRPr>
            </a:lvl3pPr>
            <a:lvl4pPr marR="0" lvl="3" algn="ctr" rtl="0">
              <a:lnSpc>
                <a:spcPct val="100000"/>
              </a:lnSpc>
              <a:spcBef>
                <a:spcPts val="0"/>
              </a:spcBef>
              <a:spcAft>
                <a:spcPts val="0"/>
              </a:spcAft>
              <a:buClr>
                <a:schemeClr val="dk1"/>
              </a:buClr>
              <a:buSzPts val="5200"/>
              <a:buFont typeface="El Messiri"/>
              <a:buNone/>
              <a:defRPr sz="5200" b="1" i="0" u="none" strike="noStrike" cap="none">
                <a:solidFill>
                  <a:schemeClr val="dk1"/>
                </a:solidFill>
                <a:latin typeface="El Messiri"/>
                <a:ea typeface="El Messiri"/>
                <a:cs typeface="El Messiri"/>
                <a:sym typeface="El Messiri"/>
              </a:defRPr>
            </a:lvl4pPr>
            <a:lvl5pPr marR="0" lvl="4" algn="ctr" rtl="0">
              <a:lnSpc>
                <a:spcPct val="100000"/>
              </a:lnSpc>
              <a:spcBef>
                <a:spcPts val="0"/>
              </a:spcBef>
              <a:spcAft>
                <a:spcPts val="0"/>
              </a:spcAft>
              <a:buClr>
                <a:schemeClr val="dk1"/>
              </a:buClr>
              <a:buSzPts val="5200"/>
              <a:buFont typeface="El Messiri"/>
              <a:buNone/>
              <a:defRPr sz="5200" b="1" i="0" u="none" strike="noStrike" cap="none">
                <a:solidFill>
                  <a:schemeClr val="dk1"/>
                </a:solidFill>
                <a:latin typeface="El Messiri"/>
                <a:ea typeface="El Messiri"/>
                <a:cs typeface="El Messiri"/>
                <a:sym typeface="El Messiri"/>
              </a:defRPr>
            </a:lvl5pPr>
            <a:lvl6pPr marR="0" lvl="5" algn="ctr" rtl="0">
              <a:lnSpc>
                <a:spcPct val="100000"/>
              </a:lnSpc>
              <a:spcBef>
                <a:spcPts val="0"/>
              </a:spcBef>
              <a:spcAft>
                <a:spcPts val="0"/>
              </a:spcAft>
              <a:buClr>
                <a:schemeClr val="dk1"/>
              </a:buClr>
              <a:buSzPts val="5200"/>
              <a:buFont typeface="El Messiri"/>
              <a:buNone/>
              <a:defRPr sz="5200" b="1" i="0" u="none" strike="noStrike" cap="none">
                <a:solidFill>
                  <a:schemeClr val="dk1"/>
                </a:solidFill>
                <a:latin typeface="El Messiri"/>
                <a:ea typeface="El Messiri"/>
                <a:cs typeface="El Messiri"/>
                <a:sym typeface="El Messiri"/>
              </a:defRPr>
            </a:lvl6pPr>
            <a:lvl7pPr marR="0" lvl="6" algn="ctr" rtl="0">
              <a:lnSpc>
                <a:spcPct val="100000"/>
              </a:lnSpc>
              <a:spcBef>
                <a:spcPts val="0"/>
              </a:spcBef>
              <a:spcAft>
                <a:spcPts val="0"/>
              </a:spcAft>
              <a:buClr>
                <a:schemeClr val="dk1"/>
              </a:buClr>
              <a:buSzPts val="5200"/>
              <a:buFont typeface="El Messiri"/>
              <a:buNone/>
              <a:defRPr sz="5200" b="1" i="0" u="none" strike="noStrike" cap="none">
                <a:solidFill>
                  <a:schemeClr val="dk1"/>
                </a:solidFill>
                <a:latin typeface="El Messiri"/>
                <a:ea typeface="El Messiri"/>
                <a:cs typeface="El Messiri"/>
                <a:sym typeface="El Messiri"/>
              </a:defRPr>
            </a:lvl7pPr>
            <a:lvl8pPr marR="0" lvl="7" algn="ctr" rtl="0">
              <a:lnSpc>
                <a:spcPct val="100000"/>
              </a:lnSpc>
              <a:spcBef>
                <a:spcPts val="0"/>
              </a:spcBef>
              <a:spcAft>
                <a:spcPts val="0"/>
              </a:spcAft>
              <a:buClr>
                <a:schemeClr val="dk1"/>
              </a:buClr>
              <a:buSzPts val="5200"/>
              <a:buFont typeface="El Messiri"/>
              <a:buNone/>
              <a:defRPr sz="5200" b="1" i="0" u="none" strike="noStrike" cap="none">
                <a:solidFill>
                  <a:schemeClr val="dk1"/>
                </a:solidFill>
                <a:latin typeface="El Messiri"/>
                <a:ea typeface="El Messiri"/>
                <a:cs typeface="El Messiri"/>
                <a:sym typeface="El Messiri"/>
              </a:defRPr>
            </a:lvl8pPr>
            <a:lvl9pPr marR="0" lvl="8" algn="ctr" rtl="0">
              <a:lnSpc>
                <a:spcPct val="100000"/>
              </a:lnSpc>
              <a:spcBef>
                <a:spcPts val="0"/>
              </a:spcBef>
              <a:spcAft>
                <a:spcPts val="0"/>
              </a:spcAft>
              <a:buClr>
                <a:schemeClr val="dk1"/>
              </a:buClr>
              <a:buSzPts val="5200"/>
              <a:buFont typeface="El Messiri"/>
              <a:buNone/>
              <a:defRPr sz="5200" b="1" i="0" u="none" strike="noStrike" cap="none">
                <a:solidFill>
                  <a:schemeClr val="dk1"/>
                </a:solidFill>
                <a:latin typeface="El Messiri"/>
                <a:ea typeface="El Messiri"/>
                <a:cs typeface="El Messiri"/>
                <a:sym typeface="El Messiri"/>
              </a:defRPr>
            </a:lvl9pPr>
          </a:lstStyle>
          <a:p>
            <a:r>
              <a:rPr lang="en-US" u="sng" dirty="0">
                <a:solidFill>
                  <a:schemeClr val="bg1"/>
                </a:solidFill>
              </a:rPr>
              <a:t>ORIGEN</a:t>
            </a:r>
          </a:p>
        </p:txBody>
      </p:sp>
      <p:sp>
        <p:nvSpPr>
          <p:cNvPr id="319" name="Google Shape;319;p42"/>
          <p:cNvSpPr/>
          <p:nvPr/>
        </p:nvSpPr>
        <p:spPr>
          <a:xfrm>
            <a:off x="7781450" y="4504023"/>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2"/>
          <p:cNvSpPr txBox="1">
            <a:spLocks noGrp="1"/>
          </p:cNvSpPr>
          <p:nvPr>
            <p:ph type="ctrTitle"/>
          </p:nvPr>
        </p:nvSpPr>
        <p:spPr>
          <a:xfrm>
            <a:off x="273272" y="311756"/>
            <a:ext cx="2541604" cy="8740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dirty="0"/>
              <a:t>ORIGEN</a:t>
            </a:r>
            <a:endParaRPr u="sng" dirty="0"/>
          </a:p>
        </p:txBody>
      </p:sp>
      <p:sp>
        <p:nvSpPr>
          <p:cNvPr id="321" name="Google Shape;321;p42"/>
          <p:cNvSpPr txBox="1">
            <a:spLocks noGrp="1"/>
          </p:cNvSpPr>
          <p:nvPr>
            <p:ph type="subTitle" idx="1"/>
          </p:nvPr>
        </p:nvSpPr>
        <p:spPr>
          <a:xfrm>
            <a:off x="251500" y="1186169"/>
            <a:ext cx="4814532" cy="346140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sz="1600" dirty="0"/>
              <a:t>La DUDH fue adoptada por las Naciones Unidas (ONU), que acababa de establecerse, el 10 de diciembre de 1948 como respuesta a los “actos de barbarie ultrajantes para la conciencia de la humanidad” cometidos durante la Segunda Guerra Mundial. Su adopción reconocía que </a:t>
            </a:r>
            <a:r>
              <a:rPr lang="es-ES" sz="1600" u="sng" dirty="0"/>
              <a:t>los derechos humanos son la base de la libertad, la justicia y la paz. </a:t>
            </a:r>
          </a:p>
          <a:p>
            <a:pPr marL="0" lvl="0" indent="0" algn="just" rtl="0">
              <a:spcBef>
                <a:spcPts val="0"/>
              </a:spcBef>
              <a:spcAft>
                <a:spcPts val="0"/>
              </a:spcAft>
              <a:buNone/>
            </a:pPr>
            <a:endParaRPr lang="es-ES" sz="1600" dirty="0"/>
          </a:p>
          <a:p>
            <a:pPr marL="0" lvl="0" indent="0" algn="just" rtl="0">
              <a:spcBef>
                <a:spcPts val="0"/>
              </a:spcBef>
              <a:spcAft>
                <a:spcPts val="0"/>
              </a:spcAft>
              <a:buNone/>
            </a:pPr>
            <a:r>
              <a:rPr lang="es-ES" sz="1600" dirty="0"/>
              <a:t>El trabajo sobre la DUDH comenzó en 1946, con un comité de redacción integrado por representantes de una gran diversidad de países, entre ellos Estados Unidos, Líbano y China. </a:t>
            </a:r>
            <a:endParaRPr sz="1600" dirty="0"/>
          </a:p>
        </p:txBody>
      </p:sp>
      <p:pic>
        <p:nvPicPr>
          <p:cNvPr id="3" name="Imagen 2">
            <a:extLst>
              <a:ext uri="{FF2B5EF4-FFF2-40B4-BE49-F238E27FC236}">
                <a16:creationId xmlns:a16="http://schemas.microsoft.com/office/drawing/2014/main" id="{320F1FC7-4BCE-4A3D-8FD2-6BC3D5B79F55}"/>
              </a:ext>
            </a:extLst>
          </p:cNvPr>
          <p:cNvPicPr>
            <a:picLocks noChangeAspect="1"/>
          </p:cNvPicPr>
          <p:nvPr/>
        </p:nvPicPr>
        <p:blipFill>
          <a:blip r:embed="rId3"/>
          <a:stretch>
            <a:fillRect/>
          </a:stretch>
        </p:blipFill>
        <p:spPr>
          <a:xfrm>
            <a:off x="5377543" y="1592968"/>
            <a:ext cx="3623814" cy="2507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0" name="Título 2">
            <a:extLst>
              <a:ext uri="{FF2B5EF4-FFF2-40B4-BE49-F238E27FC236}">
                <a16:creationId xmlns:a16="http://schemas.microsoft.com/office/drawing/2014/main" id="{CA657034-8157-4736-8BBA-1744E6031DAD}"/>
              </a:ext>
            </a:extLst>
          </p:cNvPr>
          <p:cNvSpPr txBox="1">
            <a:spLocks/>
          </p:cNvSpPr>
          <p:nvPr/>
        </p:nvSpPr>
        <p:spPr>
          <a:xfrm>
            <a:off x="-1044793" y="2068881"/>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1pPr>
            <a:lvl2pPr marR="0" lvl="1"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2pPr>
            <a:lvl3pPr marR="0" lvl="2"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3pPr>
            <a:lvl4pPr marR="0" lvl="3"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4pPr>
            <a:lvl5pPr marR="0" lvl="4"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5pPr>
            <a:lvl6pPr marR="0" lvl="5"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6pPr>
            <a:lvl7pPr marR="0" lvl="6"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7pPr>
            <a:lvl8pPr marR="0" lvl="7"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8pPr>
            <a:lvl9pPr marR="0" lvl="8" algn="l" rtl="0">
              <a:lnSpc>
                <a:spcPct val="100000"/>
              </a:lnSpc>
              <a:spcBef>
                <a:spcPts val="0"/>
              </a:spcBef>
              <a:spcAft>
                <a:spcPts val="0"/>
              </a:spcAft>
              <a:buClr>
                <a:schemeClr val="dk1"/>
              </a:buClr>
              <a:buSzPts val="3300"/>
              <a:buFont typeface="El Messiri"/>
              <a:buNone/>
              <a:defRPr sz="3300" b="1" i="0" u="none" strike="noStrike" cap="none">
                <a:solidFill>
                  <a:schemeClr val="dk1"/>
                </a:solidFill>
                <a:latin typeface="El Messiri"/>
                <a:ea typeface="El Messiri"/>
                <a:cs typeface="El Messiri"/>
                <a:sym typeface="El Messiri"/>
              </a:defRPr>
            </a:lvl9pPr>
          </a:lstStyle>
          <a:p>
            <a:r>
              <a:rPr lang="es-VE" sz="6600" dirty="0">
                <a:solidFill>
                  <a:schemeClr val="accent1"/>
                </a:solidFill>
              </a:rPr>
              <a:t>ARTÍCULOS</a:t>
            </a:r>
            <a:endParaRPr lang="en-US" sz="6600" dirty="0">
              <a:solidFill>
                <a:schemeClr val="accent1"/>
              </a:solidFill>
            </a:endParaRPr>
          </a:p>
        </p:txBody>
      </p:sp>
      <p:sp>
        <p:nvSpPr>
          <p:cNvPr id="1661" name="Google Shape;1661;p75"/>
          <p:cNvSpPr/>
          <p:nvPr/>
        </p:nvSpPr>
        <p:spPr>
          <a:xfrm>
            <a:off x="5831563" y="1755875"/>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1;p75">
            <a:extLst>
              <a:ext uri="{FF2B5EF4-FFF2-40B4-BE49-F238E27FC236}">
                <a16:creationId xmlns:a16="http://schemas.microsoft.com/office/drawing/2014/main" id="{62B8DAAD-91DF-4838-BF18-36ECC5689029}"/>
              </a:ext>
            </a:extLst>
          </p:cNvPr>
          <p:cNvSpPr/>
          <p:nvPr/>
        </p:nvSpPr>
        <p:spPr>
          <a:xfrm>
            <a:off x="7772779" y="3931786"/>
            <a:ext cx="813905" cy="766689"/>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661;p75">
            <a:extLst>
              <a:ext uri="{FF2B5EF4-FFF2-40B4-BE49-F238E27FC236}">
                <a16:creationId xmlns:a16="http://schemas.microsoft.com/office/drawing/2014/main" id="{7E734E5F-DCD9-40A0-A177-680B58236FC8}"/>
              </a:ext>
            </a:extLst>
          </p:cNvPr>
          <p:cNvSpPr/>
          <p:nvPr/>
        </p:nvSpPr>
        <p:spPr>
          <a:xfrm>
            <a:off x="8273143" y="1336651"/>
            <a:ext cx="1461866" cy="138449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ítulo 2">
            <a:extLst>
              <a:ext uri="{FF2B5EF4-FFF2-40B4-BE49-F238E27FC236}">
                <a16:creationId xmlns:a16="http://schemas.microsoft.com/office/drawing/2014/main" id="{AB31D9C9-28EB-45C9-AB6C-3A56F104A0F9}"/>
              </a:ext>
            </a:extLst>
          </p:cNvPr>
          <p:cNvSpPr>
            <a:spLocks noGrp="1"/>
          </p:cNvSpPr>
          <p:nvPr>
            <p:ph type="title"/>
          </p:nvPr>
        </p:nvSpPr>
        <p:spPr>
          <a:xfrm>
            <a:off x="-1012137" y="2039785"/>
            <a:ext cx="7717500" cy="572700"/>
          </a:xfrm>
        </p:spPr>
        <p:txBody>
          <a:bodyPr/>
          <a:lstStyle/>
          <a:p>
            <a:r>
              <a:rPr lang="es-VE" sz="6600" dirty="0"/>
              <a:t>ARTÍCULOS</a:t>
            </a:r>
            <a:endParaRPr lang="en-US" sz="6600" dirty="0"/>
          </a:p>
        </p:txBody>
      </p:sp>
      <p:sp>
        <p:nvSpPr>
          <p:cNvPr id="23" name="Google Shape;1661;p75">
            <a:extLst>
              <a:ext uri="{FF2B5EF4-FFF2-40B4-BE49-F238E27FC236}">
                <a16:creationId xmlns:a16="http://schemas.microsoft.com/office/drawing/2014/main" id="{9917CFAA-9F73-4E79-AC72-50CAFC7556A1}"/>
              </a:ext>
            </a:extLst>
          </p:cNvPr>
          <p:cNvSpPr/>
          <p:nvPr/>
        </p:nvSpPr>
        <p:spPr>
          <a:xfrm>
            <a:off x="7646710" y="398836"/>
            <a:ext cx="813905" cy="766689"/>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Conector recto de flecha 6">
            <a:extLst>
              <a:ext uri="{FF2B5EF4-FFF2-40B4-BE49-F238E27FC236}">
                <a16:creationId xmlns:a16="http://schemas.microsoft.com/office/drawing/2014/main" id="{651B775A-807F-425F-85A8-BB359B3A5E0B}"/>
              </a:ext>
            </a:extLst>
          </p:cNvPr>
          <p:cNvCxnSpPr/>
          <p:nvPr/>
        </p:nvCxnSpPr>
        <p:spPr>
          <a:xfrm>
            <a:off x="576942" y="3004454"/>
            <a:ext cx="45611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D0407A07-9D6E-4A7F-AAF8-595F60942738}"/>
              </a:ext>
            </a:extLst>
          </p:cNvPr>
          <p:cNvCxnSpPr/>
          <p:nvPr/>
        </p:nvCxnSpPr>
        <p:spPr>
          <a:xfrm>
            <a:off x="805543" y="3298368"/>
            <a:ext cx="45611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856D2F02-19D0-4441-805D-0DB491D63DCC}"/>
              </a:ext>
            </a:extLst>
          </p:cNvPr>
          <p:cNvCxnSpPr/>
          <p:nvPr/>
        </p:nvCxnSpPr>
        <p:spPr>
          <a:xfrm>
            <a:off x="1001487" y="3581400"/>
            <a:ext cx="45611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Elipse 1">
            <a:extLst>
              <a:ext uri="{FF2B5EF4-FFF2-40B4-BE49-F238E27FC236}">
                <a16:creationId xmlns:a16="http://schemas.microsoft.com/office/drawing/2014/main" id="{CECDC92A-EB47-4C05-89A8-C156571ED95E}"/>
              </a:ext>
            </a:extLst>
          </p:cNvPr>
          <p:cNvSpPr/>
          <p:nvPr/>
        </p:nvSpPr>
        <p:spPr>
          <a:xfrm>
            <a:off x="7646710" y="398836"/>
            <a:ext cx="813905" cy="7572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ipse 11">
            <a:extLst>
              <a:ext uri="{FF2B5EF4-FFF2-40B4-BE49-F238E27FC236}">
                <a16:creationId xmlns:a16="http://schemas.microsoft.com/office/drawing/2014/main" id="{C14468E1-41C5-484D-BF48-B7476D6B240E}"/>
              </a:ext>
            </a:extLst>
          </p:cNvPr>
          <p:cNvSpPr/>
          <p:nvPr/>
        </p:nvSpPr>
        <p:spPr>
          <a:xfrm>
            <a:off x="7772779" y="3931786"/>
            <a:ext cx="813905" cy="7708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oogle Shape;447;p39">
            <a:extLst>
              <a:ext uri="{FF2B5EF4-FFF2-40B4-BE49-F238E27FC236}">
                <a16:creationId xmlns:a16="http://schemas.microsoft.com/office/drawing/2014/main" id="{FE0C2BC7-876E-4BD5-B43E-2ABE20FB5FEC}"/>
              </a:ext>
            </a:extLst>
          </p:cNvPr>
          <p:cNvGrpSpPr/>
          <p:nvPr/>
        </p:nvGrpSpPr>
        <p:grpSpPr>
          <a:xfrm>
            <a:off x="6193600" y="2306549"/>
            <a:ext cx="1006135" cy="1235242"/>
            <a:chOff x="584925" y="922575"/>
            <a:chExt cx="415200" cy="502525"/>
          </a:xfrm>
        </p:grpSpPr>
        <p:sp>
          <p:nvSpPr>
            <p:cNvPr id="14" name="Google Shape;448;p39">
              <a:extLst>
                <a:ext uri="{FF2B5EF4-FFF2-40B4-BE49-F238E27FC236}">
                  <a16:creationId xmlns:a16="http://schemas.microsoft.com/office/drawing/2014/main" id="{277068C9-FB20-41E8-A025-BC39A74AF07E}"/>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15" name="Google Shape;449;p39">
              <a:extLst>
                <a:ext uri="{FF2B5EF4-FFF2-40B4-BE49-F238E27FC236}">
                  <a16:creationId xmlns:a16="http://schemas.microsoft.com/office/drawing/2014/main" id="{131F4338-F5B2-4060-9327-4A8709CC038E}"/>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16" name="Google Shape;450;p39">
              <a:extLst>
                <a:ext uri="{FF2B5EF4-FFF2-40B4-BE49-F238E27FC236}">
                  <a16:creationId xmlns:a16="http://schemas.microsoft.com/office/drawing/2014/main" id="{C1D4652F-91F0-4855-89AE-1B5E972E9DC7}"/>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grpSp>
        <p:nvGrpSpPr>
          <p:cNvPr id="17" name="Google Shape;481;p39">
            <a:extLst>
              <a:ext uri="{FF2B5EF4-FFF2-40B4-BE49-F238E27FC236}">
                <a16:creationId xmlns:a16="http://schemas.microsoft.com/office/drawing/2014/main" id="{06A42C9A-57BF-475C-A1A3-8F292599D831}"/>
              </a:ext>
            </a:extLst>
          </p:cNvPr>
          <p:cNvGrpSpPr/>
          <p:nvPr/>
        </p:nvGrpSpPr>
        <p:grpSpPr>
          <a:xfrm rot="20829347">
            <a:off x="7244470" y="2557480"/>
            <a:ext cx="592606" cy="572700"/>
            <a:chOff x="1922075" y="1629000"/>
            <a:chExt cx="437200" cy="437200"/>
          </a:xfrm>
        </p:grpSpPr>
        <p:sp>
          <p:nvSpPr>
            <p:cNvPr id="18" name="Google Shape;482;p39">
              <a:extLst>
                <a:ext uri="{FF2B5EF4-FFF2-40B4-BE49-F238E27FC236}">
                  <a16:creationId xmlns:a16="http://schemas.microsoft.com/office/drawing/2014/main" id="{D42435C2-E8BC-4566-A6A6-9BDC81C87B73}"/>
                </a:ext>
              </a:extLst>
            </p:cNvPr>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483;p39">
              <a:extLst>
                <a:ext uri="{FF2B5EF4-FFF2-40B4-BE49-F238E27FC236}">
                  <a16:creationId xmlns:a16="http://schemas.microsoft.com/office/drawing/2014/main" id="{686A876C-E3E1-41EB-8C9E-712B54B63636}"/>
                </a:ext>
              </a:extLst>
            </p:cNvPr>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5" name="Rectángulo 14">
            <a:extLst>
              <a:ext uri="{FF2B5EF4-FFF2-40B4-BE49-F238E27FC236}">
                <a16:creationId xmlns:a16="http://schemas.microsoft.com/office/drawing/2014/main" id="{FDD3008E-C63D-4AC7-87C4-8C1094F266A7}"/>
              </a:ext>
            </a:extLst>
          </p:cNvPr>
          <p:cNvSpPr/>
          <p:nvPr/>
        </p:nvSpPr>
        <p:spPr>
          <a:xfrm>
            <a:off x="4412429" y="3648025"/>
            <a:ext cx="3882485" cy="66812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63A3746F-DF2D-4B7A-8482-F8A31467EA8A}"/>
              </a:ext>
            </a:extLst>
          </p:cNvPr>
          <p:cNvSpPr/>
          <p:nvPr/>
        </p:nvSpPr>
        <p:spPr>
          <a:xfrm>
            <a:off x="4392292" y="1762079"/>
            <a:ext cx="4143745" cy="131567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D2FCBC5D-C243-42F9-9C04-4BD0682F3EF1}"/>
              </a:ext>
            </a:extLst>
          </p:cNvPr>
          <p:cNvSpPr/>
          <p:nvPr/>
        </p:nvSpPr>
        <p:spPr>
          <a:xfrm>
            <a:off x="4412429" y="461275"/>
            <a:ext cx="4263486" cy="66812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Google Shape;983;p58"/>
          <p:cNvSpPr/>
          <p:nvPr/>
        </p:nvSpPr>
        <p:spPr>
          <a:xfrm>
            <a:off x="8492641" y="4420249"/>
            <a:ext cx="1302718" cy="1170344"/>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8"/>
          <p:cNvSpPr txBox="1">
            <a:spLocks noGrp="1"/>
          </p:cNvSpPr>
          <p:nvPr>
            <p:ph type="subTitle" idx="1"/>
          </p:nvPr>
        </p:nvSpPr>
        <p:spPr>
          <a:xfrm>
            <a:off x="4375931" y="1732939"/>
            <a:ext cx="4160106"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Toda persona tiene los mismos derechos sin distinción de raza, color, sexo, idioma, religión, opinión política o de cualquier otra índole, origen nacional o social, posición económica, nacimiento o cualquier otra condición.</a:t>
            </a:r>
            <a:endParaRPr lang="en-US" dirty="0"/>
          </a:p>
        </p:txBody>
      </p:sp>
      <p:sp>
        <p:nvSpPr>
          <p:cNvPr id="986" name="Google Shape;986;p58"/>
          <p:cNvSpPr txBox="1">
            <a:spLocks noGrp="1"/>
          </p:cNvSpPr>
          <p:nvPr>
            <p:ph type="title" idx="2"/>
          </p:nvPr>
        </p:nvSpPr>
        <p:spPr>
          <a:xfrm>
            <a:off x="3597750" y="161269"/>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dirty="0"/>
              <a:t>01</a:t>
            </a:r>
            <a:endParaRPr sz="5000" dirty="0"/>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509299" y="1506083"/>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02</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509299" y="3322043"/>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03</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412430" y="3642240"/>
            <a:ext cx="4123608" cy="5995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Todo individuo tiene derecho a la vida, a la libertad y a la seguridad de su persona.</a:t>
            </a:r>
            <a:endParaRPr lang="en-US" dirty="0"/>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75931" y="455391"/>
            <a:ext cx="4296209" cy="5995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Todos los seres humanos nacen libres e iguales en dignidad y derechos . </a:t>
            </a:r>
            <a:endParaRPr lang="en-US" dirty="0"/>
          </a:p>
        </p:txBody>
      </p:sp>
      <p:pic>
        <p:nvPicPr>
          <p:cNvPr id="4" name="Imagen 3">
            <a:extLst>
              <a:ext uri="{FF2B5EF4-FFF2-40B4-BE49-F238E27FC236}">
                <a16:creationId xmlns:a16="http://schemas.microsoft.com/office/drawing/2014/main" id="{14D6F6C2-3D38-479C-8CFA-96382B9C162A}"/>
              </a:ext>
            </a:extLst>
          </p:cNvPr>
          <p:cNvPicPr>
            <a:picLocks noChangeAspect="1"/>
          </p:cNvPicPr>
          <p:nvPr/>
        </p:nvPicPr>
        <p:blipFill>
          <a:blip r:embed="rId3"/>
          <a:stretch>
            <a:fillRect/>
          </a:stretch>
        </p:blipFill>
        <p:spPr>
          <a:xfrm>
            <a:off x="399166" y="2764610"/>
            <a:ext cx="2767128" cy="1559358"/>
          </a:xfrm>
          <a:prstGeom prst="rect">
            <a:avLst/>
          </a:prstGeom>
        </p:spPr>
      </p:pic>
      <p:pic>
        <p:nvPicPr>
          <p:cNvPr id="6" name="Imagen 5">
            <a:extLst>
              <a:ext uri="{FF2B5EF4-FFF2-40B4-BE49-F238E27FC236}">
                <a16:creationId xmlns:a16="http://schemas.microsoft.com/office/drawing/2014/main" id="{E363120C-E188-412F-8F4A-E5207CDA7243}"/>
              </a:ext>
            </a:extLst>
          </p:cNvPr>
          <p:cNvPicPr>
            <a:picLocks noChangeAspect="1"/>
          </p:cNvPicPr>
          <p:nvPr/>
        </p:nvPicPr>
        <p:blipFill>
          <a:blip r:embed="rId4"/>
          <a:stretch>
            <a:fillRect/>
          </a:stretch>
        </p:blipFill>
        <p:spPr>
          <a:xfrm>
            <a:off x="399166" y="461275"/>
            <a:ext cx="2767128" cy="16136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5" name="Rectángulo 14">
            <a:extLst>
              <a:ext uri="{FF2B5EF4-FFF2-40B4-BE49-F238E27FC236}">
                <a16:creationId xmlns:a16="http://schemas.microsoft.com/office/drawing/2014/main" id="{DDCE5B55-7CBC-42A9-914F-B1F714352F64}"/>
              </a:ext>
            </a:extLst>
          </p:cNvPr>
          <p:cNvSpPr/>
          <p:nvPr/>
        </p:nvSpPr>
        <p:spPr>
          <a:xfrm>
            <a:off x="4405666" y="276842"/>
            <a:ext cx="3736848" cy="1016062"/>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a:extLst>
              <a:ext uri="{FF2B5EF4-FFF2-40B4-BE49-F238E27FC236}">
                <a16:creationId xmlns:a16="http://schemas.microsoft.com/office/drawing/2014/main" id="{AA634AE1-3ECC-496D-B456-EF4A73E052D0}"/>
              </a:ext>
            </a:extLst>
          </p:cNvPr>
          <p:cNvSpPr/>
          <p:nvPr/>
        </p:nvSpPr>
        <p:spPr>
          <a:xfrm>
            <a:off x="4423326" y="3527938"/>
            <a:ext cx="4101824" cy="88180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a:extLst>
              <a:ext uri="{FF2B5EF4-FFF2-40B4-BE49-F238E27FC236}">
                <a16:creationId xmlns:a16="http://schemas.microsoft.com/office/drawing/2014/main" id="{FBFBCA7C-5C0C-4631-B231-2BEC52EC5ED0}"/>
              </a:ext>
            </a:extLst>
          </p:cNvPr>
          <p:cNvSpPr/>
          <p:nvPr/>
        </p:nvSpPr>
        <p:spPr>
          <a:xfrm>
            <a:off x="4410269" y="2060029"/>
            <a:ext cx="3949959" cy="66812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Google Shape;983;p58"/>
          <p:cNvSpPr/>
          <p:nvPr/>
        </p:nvSpPr>
        <p:spPr>
          <a:xfrm>
            <a:off x="8716817" y="1211293"/>
            <a:ext cx="2222100" cy="222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8"/>
          <p:cNvSpPr txBox="1">
            <a:spLocks noGrp="1"/>
          </p:cNvSpPr>
          <p:nvPr>
            <p:ph type="subTitle" idx="1"/>
          </p:nvPr>
        </p:nvSpPr>
        <p:spPr>
          <a:xfrm>
            <a:off x="4379707" y="2047973"/>
            <a:ext cx="4160106"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Nadie será sometido a torturas, ni a penas o tratos crueles, inhumanos o degradantes.</a:t>
            </a:r>
            <a:endParaRPr lang="en-US" dirty="0"/>
          </a:p>
        </p:txBody>
      </p:sp>
      <p:sp>
        <p:nvSpPr>
          <p:cNvPr id="986" name="Google Shape;986;p58"/>
          <p:cNvSpPr txBox="1">
            <a:spLocks noGrp="1"/>
          </p:cNvSpPr>
          <p:nvPr>
            <p:ph type="title" idx="2"/>
          </p:nvPr>
        </p:nvSpPr>
        <p:spPr>
          <a:xfrm>
            <a:off x="3499876" y="74034"/>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04</a:t>
            </a:r>
            <a:endParaRPr sz="4800" dirty="0"/>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499876" y="1812303"/>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05</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500623" y="3265669"/>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06</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412429" y="3535039"/>
            <a:ext cx="4127384" cy="701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Todo ser humano tiene derecho, en todas partes, al reconocimiento de su personalidad jurídica.</a:t>
            </a:r>
            <a:endParaRPr lang="en-US" dirty="0"/>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412440" y="246293"/>
            <a:ext cx="4241780" cy="1067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Nadie estará sometido a esclavitud ni a servidumbre. La esclavitud y la trata de esclavos estarán prohibidas en todas sus formas.</a:t>
            </a:r>
            <a:endParaRPr lang="en-US" dirty="0"/>
          </a:p>
        </p:txBody>
      </p:sp>
      <p:pic>
        <p:nvPicPr>
          <p:cNvPr id="4" name="Imagen 3">
            <a:extLst>
              <a:ext uri="{FF2B5EF4-FFF2-40B4-BE49-F238E27FC236}">
                <a16:creationId xmlns:a16="http://schemas.microsoft.com/office/drawing/2014/main" id="{75735C23-E829-48B8-8B5E-F2B655A80575}"/>
              </a:ext>
            </a:extLst>
          </p:cNvPr>
          <p:cNvPicPr>
            <a:picLocks noChangeAspect="1"/>
          </p:cNvPicPr>
          <p:nvPr/>
        </p:nvPicPr>
        <p:blipFill>
          <a:blip r:embed="rId3"/>
          <a:stretch>
            <a:fillRect/>
          </a:stretch>
        </p:blipFill>
        <p:spPr>
          <a:xfrm>
            <a:off x="427183" y="2671216"/>
            <a:ext cx="2631659" cy="1727645"/>
          </a:xfrm>
          <a:prstGeom prst="rect">
            <a:avLst/>
          </a:prstGeom>
        </p:spPr>
      </p:pic>
      <p:pic>
        <p:nvPicPr>
          <p:cNvPr id="6" name="Imagen 5">
            <a:extLst>
              <a:ext uri="{FF2B5EF4-FFF2-40B4-BE49-F238E27FC236}">
                <a16:creationId xmlns:a16="http://schemas.microsoft.com/office/drawing/2014/main" id="{586C904D-E7EB-41E3-A2F2-D3595BD672E5}"/>
              </a:ext>
            </a:extLst>
          </p:cNvPr>
          <p:cNvPicPr>
            <a:picLocks noChangeAspect="1"/>
          </p:cNvPicPr>
          <p:nvPr/>
        </p:nvPicPr>
        <p:blipFill>
          <a:blip r:embed="rId4"/>
          <a:stretch>
            <a:fillRect/>
          </a:stretch>
        </p:blipFill>
        <p:spPr>
          <a:xfrm>
            <a:off x="427183" y="473949"/>
            <a:ext cx="2631659" cy="1645480"/>
          </a:xfrm>
          <a:prstGeom prst="rect">
            <a:avLst/>
          </a:prstGeom>
        </p:spPr>
      </p:pic>
      <p:sp>
        <p:nvSpPr>
          <p:cNvPr id="7" name="Rectángulo 6">
            <a:extLst>
              <a:ext uri="{FF2B5EF4-FFF2-40B4-BE49-F238E27FC236}">
                <a16:creationId xmlns:a16="http://schemas.microsoft.com/office/drawing/2014/main" id="{11A168BC-8B2B-4616-9A99-E499957512C0}"/>
              </a:ext>
            </a:extLst>
          </p:cNvPr>
          <p:cNvSpPr/>
          <p:nvPr/>
        </p:nvSpPr>
        <p:spPr>
          <a:xfrm>
            <a:off x="8142514" y="276842"/>
            <a:ext cx="397299" cy="10370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97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1" name="Rectángulo 10">
            <a:extLst>
              <a:ext uri="{FF2B5EF4-FFF2-40B4-BE49-F238E27FC236}">
                <a16:creationId xmlns:a16="http://schemas.microsoft.com/office/drawing/2014/main" id="{A729B109-AABF-4D52-AB13-0F3149BE22E1}"/>
              </a:ext>
            </a:extLst>
          </p:cNvPr>
          <p:cNvSpPr/>
          <p:nvPr/>
        </p:nvSpPr>
        <p:spPr>
          <a:xfrm>
            <a:off x="4412429" y="3620468"/>
            <a:ext cx="3817171" cy="65315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17CB9C46-34CA-4BA5-9D6A-DA49C2D99B31}"/>
              </a:ext>
            </a:extLst>
          </p:cNvPr>
          <p:cNvSpPr/>
          <p:nvPr/>
        </p:nvSpPr>
        <p:spPr>
          <a:xfrm>
            <a:off x="4401543" y="2015968"/>
            <a:ext cx="3751857" cy="1162128"/>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Google Shape;985;p58"/>
          <p:cNvSpPr txBox="1">
            <a:spLocks noGrp="1"/>
          </p:cNvSpPr>
          <p:nvPr>
            <p:ph type="subTitle" idx="1"/>
          </p:nvPr>
        </p:nvSpPr>
        <p:spPr>
          <a:xfrm>
            <a:off x="4375931" y="2026854"/>
            <a:ext cx="402784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dirty="0"/>
              <a:t>Toda persona tiene derecho a un recurso efectivo ante los tribunales nacionales competentes, que la ampare contra actos que violen sus derechos.</a:t>
            </a:r>
            <a:endParaRPr lang="en-US" dirty="0"/>
          </a:p>
        </p:txBody>
      </p:sp>
      <p:sp>
        <p:nvSpPr>
          <p:cNvPr id="986" name="Google Shape;986;p58"/>
          <p:cNvSpPr txBox="1">
            <a:spLocks noGrp="1"/>
          </p:cNvSpPr>
          <p:nvPr>
            <p:ph type="title" idx="2"/>
          </p:nvPr>
        </p:nvSpPr>
        <p:spPr>
          <a:xfrm>
            <a:off x="3521423" y="31718"/>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07</a:t>
            </a:r>
            <a:endParaRPr sz="4800" dirty="0"/>
          </a:p>
        </p:txBody>
      </p:sp>
      <p:sp>
        <p:nvSpPr>
          <p:cNvPr id="2" name="Elipse 1">
            <a:extLst>
              <a:ext uri="{FF2B5EF4-FFF2-40B4-BE49-F238E27FC236}">
                <a16:creationId xmlns:a16="http://schemas.microsoft.com/office/drawing/2014/main" id="{E77A9E2B-B199-4C44-850F-E6CA4991D94F}"/>
              </a:ext>
            </a:extLst>
          </p:cNvPr>
          <p:cNvSpPr/>
          <p:nvPr/>
        </p:nvSpPr>
        <p:spPr>
          <a:xfrm>
            <a:off x="7599865" y="461275"/>
            <a:ext cx="925285" cy="6485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438179" y="1745175"/>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08</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460463" y="3306775"/>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09</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412430" y="3620468"/>
            <a:ext cx="4296142" cy="70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Nadie podrá ser arbitrariamente detenido, preso ni desterrado.</a:t>
            </a:r>
            <a:endParaRPr lang="en-US" dirty="0"/>
          </a:p>
        </p:txBody>
      </p:sp>
      <p:sp>
        <p:nvSpPr>
          <p:cNvPr id="10" name="Rectángulo 9">
            <a:extLst>
              <a:ext uri="{FF2B5EF4-FFF2-40B4-BE49-F238E27FC236}">
                <a16:creationId xmlns:a16="http://schemas.microsoft.com/office/drawing/2014/main" id="{21CB2198-A2CB-4642-AD43-4D1EE588C3F2}"/>
              </a:ext>
            </a:extLst>
          </p:cNvPr>
          <p:cNvSpPr/>
          <p:nvPr/>
        </p:nvSpPr>
        <p:spPr>
          <a:xfrm>
            <a:off x="4375931" y="276837"/>
            <a:ext cx="4024065" cy="12399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79706" y="229048"/>
            <a:ext cx="4024065" cy="1067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Todos son iguales ante la ley y tienen, sin distinción, derecho a igual protección contra toda discriminación que infrinja esta Declaración y contra toda provocación a tal discriminación.</a:t>
            </a:r>
            <a:endParaRPr lang="en-US" dirty="0"/>
          </a:p>
        </p:txBody>
      </p:sp>
      <p:pic>
        <p:nvPicPr>
          <p:cNvPr id="13" name="Imagen 12">
            <a:extLst>
              <a:ext uri="{FF2B5EF4-FFF2-40B4-BE49-F238E27FC236}">
                <a16:creationId xmlns:a16="http://schemas.microsoft.com/office/drawing/2014/main" id="{6EE08EE3-0E02-4749-AADE-63B0E154FD1C}"/>
              </a:ext>
            </a:extLst>
          </p:cNvPr>
          <p:cNvPicPr>
            <a:picLocks noChangeAspect="1"/>
          </p:cNvPicPr>
          <p:nvPr/>
        </p:nvPicPr>
        <p:blipFill>
          <a:blip r:embed="rId3"/>
          <a:stretch>
            <a:fillRect/>
          </a:stretch>
        </p:blipFill>
        <p:spPr>
          <a:xfrm>
            <a:off x="404171" y="580886"/>
            <a:ext cx="2666388" cy="1692730"/>
          </a:xfrm>
          <a:prstGeom prst="rect">
            <a:avLst/>
          </a:prstGeom>
        </p:spPr>
      </p:pic>
      <p:pic>
        <p:nvPicPr>
          <p:cNvPr id="15" name="Imagen 14">
            <a:extLst>
              <a:ext uri="{FF2B5EF4-FFF2-40B4-BE49-F238E27FC236}">
                <a16:creationId xmlns:a16="http://schemas.microsoft.com/office/drawing/2014/main" id="{EBD6ABF5-456D-483C-9DDC-FA436CA15922}"/>
              </a:ext>
            </a:extLst>
          </p:cNvPr>
          <p:cNvPicPr>
            <a:picLocks noChangeAspect="1"/>
          </p:cNvPicPr>
          <p:nvPr/>
        </p:nvPicPr>
        <p:blipFill>
          <a:blip r:embed="rId4"/>
          <a:stretch>
            <a:fillRect/>
          </a:stretch>
        </p:blipFill>
        <p:spPr>
          <a:xfrm>
            <a:off x="404263" y="2796534"/>
            <a:ext cx="2666295" cy="1647867"/>
          </a:xfrm>
          <a:prstGeom prst="rect">
            <a:avLst/>
          </a:prstGeom>
        </p:spPr>
      </p:pic>
      <p:sp>
        <p:nvSpPr>
          <p:cNvPr id="23" name="Google Shape;1661;p75">
            <a:extLst>
              <a:ext uri="{FF2B5EF4-FFF2-40B4-BE49-F238E27FC236}">
                <a16:creationId xmlns:a16="http://schemas.microsoft.com/office/drawing/2014/main" id="{4AD28256-A8A4-44D1-809F-0224F3DE7629}"/>
              </a:ext>
            </a:extLst>
          </p:cNvPr>
          <p:cNvSpPr/>
          <p:nvPr/>
        </p:nvSpPr>
        <p:spPr>
          <a:xfrm>
            <a:off x="8525150" y="4135504"/>
            <a:ext cx="1461866" cy="138449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1;p75">
            <a:extLst>
              <a:ext uri="{FF2B5EF4-FFF2-40B4-BE49-F238E27FC236}">
                <a16:creationId xmlns:a16="http://schemas.microsoft.com/office/drawing/2014/main" id="{BFB4F3E9-B4BF-4A24-9EF8-A06E29DDA0CC}"/>
              </a:ext>
            </a:extLst>
          </p:cNvPr>
          <p:cNvSpPr/>
          <p:nvPr/>
        </p:nvSpPr>
        <p:spPr>
          <a:xfrm>
            <a:off x="-328649" y="-111760"/>
            <a:ext cx="729045" cy="69264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95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1" name="Rectángulo 10">
            <a:extLst>
              <a:ext uri="{FF2B5EF4-FFF2-40B4-BE49-F238E27FC236}">
                <a16:creationId xmlns:a16="http://schemas.microsoft.com/office/drawing/2014/main" id="{02B6CE23-548C-432C-AC2E-09F50F0EDC8C}"/>
              </a:ext>
            </a:extLst>
          </p:cNvPr>
          <p:cNvSpPr/>
          <p:nvPr/>
        </p:nvSpPr>
        <p:spPr>
          <a:xfrm>
            <a:off x="4412429" y="1838309"/>
            <a:ext cx="4112721" cy="82868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F2F354A2-F78C-4344-AB30-5D764BD83B90}"/>
              </a:ext>
            </a:extLst>
          </p:cNvPr>
          <p:cNvSpPr/>
          <p:nvPr/>
        </p:nvSpPr>
        <p:spPr>
          <a:xfrm>
            <a:off x="4412429" y="3436957"/>
            <a:ext cx="4112721" cy="106021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Google Shape;985;p58"/>
          <p:cNvSpPr txBox="1">
            <a:spLocks noGrp="1"/>
          </p:cNvSpPr>
          <p:nvPr>
            <p:ph type="subTitle" idx="1"/>
          </p:nvPr>
        </p:nvSpPr>
        <p:spPr>
          <a:xfrm>
            <a:off x="4375930" y="1798255"/>
            <a:ext cx="4296209"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Toda persona acusada de delito tiene derecho a que se presuma su inocencia mientras no se pruebe su culpabilidad.</a:t>
            </a:r>
            <a:endParaRPr lang="en-US" dirty="0"/>
          </a:p>
        </p:txBody>
      </p:sp>
      <p:sp>
        <p:nvSpPr>
          <p:cNvPr id="986" name="Google Shape;986;p58"/>
          <p:cNvSpPr txBox="1">
            <a:spLocks noGrp="1"/>
          </p:cNvSpPr>
          <p:nvPr>
            <p:ph type="title" idx="2"/>
          </p:nvPr>
        </p:nvSpPr>
        <p:spPr>
          <a:xfrm>
            <a:off x="3641294" y="0"/>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10</a:t>
            </a:r>
            <a:endParaRPr sz="4800" dirty="0"/>
          </a:p>
        </p:txBody>
      </p:sp>
      <p:sp>
        <p:nvSpPr>
          <p:cNvPr id="2" name="Elipse 1">
            <a:extLst>
              <a:ext uri="{FF2B5EF4-FFF2-40B4-BE49-F238E27FC236}">
                <a16:creationId xmlns:a16="http://schemas.microsoft.com/office/drawing/2014/main" id="{E77A9E2B-B199-4C44-850F-E6CA4991D94F}"/>
              </a:ext>
            </a:extLst>
          </p:cNvPr>
          <p:cNvSpPr/>
          <p:nvPr/>
        </p:nvSpPr>
        <p:spPr>
          <a:xfrm>
            <a:off x="7599865" y="461275"/>
            <a:ext cx="925285" cy="6485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763214" y="1567646"/>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11</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666899" y="3135292"/>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12</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368885" y="3391868"/>
            <a:ext cx="4296209"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Nadie será objeto de injerencias arbitrarias en su vida privada, su familia, su domicilio o su correspondencia, ni de ataques a su honra o reputación.</a:t>
            </a:r>
            <a:endParaRPr lang="en-US" dirty="0"/>
          </a:p>
        </p:txBody>
      </p:sp>
      <p:sp>
        <p:nvSpPr>
          <p:cNvPr id="10" name="Rectángulo 9">
            <a:extLst>
              <a:ext uri="{FF2B5EF4-FFF2-40B4-BE49-F238E27FC236}">
                <a16:creationId xmlns:a16="http://schemas.microsoft.com/office/drawing/2014/main" id="{B18B8D08-F566-4418-B24B-E6C7C50DE319}"/>
              </a:ext>
            </a:extLst>
          </p:cNvPr>
          <p:cNvSpPr/>
          <p:nvPr/>
        </p:nvSpPr>
        <p:spPr>
          <a:xfrm>
            <a:off x="4412429" y="227480"/>
            <a:ext cx="4024000" cy="86108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79707" y="229048"/>
            <a:ext cx="4145444" cy="1067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Toda persona tiene derecho a un juicio justo. A ser oída públicamente y con justicia por un  tribunal independiente e imparcial.</a:t>
            </a:r>
            <a:endParaRPr lang="en-US" dirty="0"/>
          </a:p>
        </p:txBody>
      </p:sp>
      <p:pic>
        <p:nvPicPr>
          <p:cNvPr id="4" name="Imagen 3">
            <a:extLst>
              <a:ext uri="{FF2B5EF4-FFF2-40B4-BE49-F238E27FC236}">
                <a16:creationId xmlns:a16="http://schemas.microsoft.com/office/drawing/2014/main" id="{3829CDA0-9337-4003-9D2C-3AB70603AC79}"/>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366723" y="541724"/>
            <a:ext cx="2975178" cy="1634168"/>
          </a:xfrm>
          <a:prstGeom prst="rect">
            <a:avLst/>
          </a:prstGeom>
        </p:spPr>
      </p:pic>
      <p:pic>
        <p:nvPicPr>
          <p:cNvPr id="6" name="Imagen 5">
            <a:extLst>
              <a:ext uri="{FF2B5EF4-FFF2-40B4-BE49-F238E27FC236}">
                <a16:creationId xmlns:a16="http://schemas.microsoft.com/office/drawing/2014/main" id="{63CF6E11-AB78-47DD-B815-F28671284025}"/>
              </a:ext>
            </a:extLst>
          </p:cNvPr>
          <p:cNvPicPr>
            <a:picLocks noChangeAspect="1"/>
          </p:cNvPicPr>
          <p:nvPr/>
        </p:nvPicPr>
        <p:blipFill>
          <a:blip r:embed="rId5"/>
          <a:stretch>
            <a:fillRect/>
          </a:stretch>
        </p:blipFill>
        <p:spPr>
          <a:xfrm>
            <a:off x="345926" y="2666998"/>
            <a:ext cx="2995975" cy="1634168"/>
          </a:xfrm>
          <a:prstGeom prst="rect">
            <a:avLst/>
          </a:prstGeom>
        </p:spPr>
      </p:pic>
      <p:sp>
        <p:nvSpPr>
          <p:cNvPr id="17" name="Google Shape;1661;p75">
            <a:extLst>
              <a:ext uri="{FF2B5EF4-FFF2-40B4-BE49-F238E27FC236}">
                <a16:creationId xmlns:a16="http://schemas.microsoft.com/office/drawing/2014/main" id="{6119D53E-EF24-460E-AA2E-DB9E844840A9}"/>
              </a:ext>
            </a:extLst>
          </p:cNvPr>
          <p:cNvSpPr/>
          <p:nvPr/>
        </p:nvSpPr>
        <p:spPr>
          <a:xfrm>
            <a:off x="8726745" y="-118844"/>
            <a:ext cx="729045" cy="69264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1;p75">
            <a:extLst>
              <a:ext uri="{FF2B5EF4-FFF2-40B4-BE49-F238E27FC236}">
                <a16:creationId xmlns:a16="http://schemas.microsoft.com/office/drawing/2014/main" id="{A5AC7969-A96A-416C-817C-5E7849D14D42}"/>
              </a:ext>
            </a:extLst>
          </p:cNvPr>
          <p:cNvSpPr/>
          <p:nvPr/>
        </p:nvSpPr>
        <p:spPr>
          <a:xfrm>
            <a:off x="7131280" y="4659260"/>
            <a:ext cx="468585" cy="395423"/>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0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1" name="Rectángulo 10">
            <a:extLst>
              <a:ext uri="{FF2B5EF4-FFF2-40B4-BE49-F238E27FC236}">
                <a16:creationId xmlns:a16="http://schemas.microsoft.com/office/drawing/2014/main" id="{CA3E801C-9258-452D-A150-663B773E1CB6}"/>
              </a:ext>
            </a:extLst>
          </p:cNvPr>
          <p:cNvSpPr/>
          <p:nvPr/>
        </p:nvSpPr>
        <p:spPr>
          <a:xfrm>
            <a:off x="4412429" y="3468067"/>
            <a:ext cx="4296142" cy="853562"/>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85B1844F-8E5F-421C-8192-BCD5968C1260}"/>
              </a:ext>
            </a:extLst>
          </p:cNvPr>
          <p:cNvSpPr/>
          <p:nvPr/>
        </p:nvSpPr>
        <p:spPr>
          <a:xfrm>
            <a:off x="4396015" y="1835391"/>
            <a:ext cx="3985985" cy="79895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Google Shape;985;p58"/>
          <p:cNvSpPr txBox="1">
            <a:spLocks noGrp="1"/>
          </p:cNvSpPr>
          <p:nvPr>
            <p:ph type="subTitle" idx="1"/>
          </p:nvPr>
        </p:nvSpPr>
        <p:spPr>
          <a:xfrm>
            <a:off x="4375930" y="1798255"/>
            <a:ext cx="4459493"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dirty="0"/>
              <a:t>En caso de persecución, toda persona tiene derecho a buscar asilo, y a disfrutar de él, en cualquier país.</a:t>
            </a:r>
            <a:endParaRPr lang="en-US" dirty="0"/>
          </a:p>
        </p:txBody>
      </p:sp>
      <p:sp>
        <p:nvSpPr>
          <p:cNvPr id="986" name="Google Shape;986;p58"/>
          <p:cNvSpPr txBox="1">
            <a:spLocks noGrp="1"/>
          </p:cNvSpPr>
          <p:nvPr>
            <p:ph type="title" idx="2"/>
          </p:nvPr>
        </p:nvSpPr>
        <p:spPr>
          <a:xfrm>
            <a:off x="3693972" y="0"/>
            <a:ext cx="1948500" cy="12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13</a:t>
            </a:r>
            <a:endParaRPr sz="4800" dirty="0"/>
          </a:p>
        </p:txBody>
      </p:sp>
      <p:sp>
        <p:nvSpPr>
          <p:cNvPr id="2" name="Elipse 1">
            <a:extLst>
              <a:ext uri="{FF2B5EF4-FFF2-40B4-BE49-F238E27FC236}">
                <a16:creationId xmlns:a16="http://schemas.microsoft.com/office/drawing/2014/main" id="{E77A9E2B-B199-4C44-850F-E6CA4991D94F}"/>
              </a:ext>
            </a:extLst>
          </p:cNvPr>
          <p:cNvSpPr/>
          <p:nvPr/>
        </p:nvSpPr>
        <p:spPr>
          <a:xfrm>
            <a:off x="7599865" y="461275"/>
            <a:ext cx="925285" cy="6485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986;p58">
            <a:extLst>
              <a:ext uri="{FF2B5EF4-FFF2-40B4-BE49-F238E27FC236}">
                <a16:creationId xmlns:a16="http://schemas.microsoft.com/office/drawing/2014/main" id="{721AFAD2-EDC0-438A-8EF7-985825BA5E20}"/>
              </a:ext>
            </a:extLst>
          </p:cNvPr>
          <p:cNvSpPr txBox="1">
            <a:spLocks/>
          </p:cNvSpPr>
          <p:nvPr/>
        </p:nvSpPr>
        <p:spPr>
          <a:xfrm>
            <a:off x="3658710" y="1543796"/>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14</a:t>
            </a:r>
          </a:p>
        </p:txBody>
      </p:sp>
      <p:sp>
        <p:nvSpPr>
          <p:cNvPr id="59" name="Google Shape;986;p58">
            <a:extLst>
              <a:ext uri="{FF2B5EF4-FFF2-40B4-BE49-F238E27FC236}">
                <a16:creationId xmlns:a16="http://schemas.microsoft.com/office/drawing/2014/main" id="{ADF0861B-71BF-473B-81C7-8C54C864E58B}"/>
              </a:ext>
            </a:extLst>
          </p:cNvPr>
          <p:cNvSpPr txBox="1">
            <a:spLocks/>
          </p:cNvSpPr>
          <p:nvPr/>
        </p:nvSpPr>
        <p:spPr>
          <a:xfrm>
            <a:off x="3673652" y="3152343"/>
            <a:ext cx="1948500" cy="123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900"/>
              <a:buFont typeface="El Messiri"/>
              <a:buNone/>
              <a:defRPr sz="8900" b="1" i="0" u="none" strike="noStrike" cap="none">
                <a:solidFill>
                  <a:schemeClr val="lt2"/>
                </a:solidFill>
                <a:latin typeface="El Messiri"/>
                <a:ea typeface="El Messiri"/>
                <a:cs typeface="El Messiri"/>
                <a:sym typeface="El Messiri"/>
              </a:defRPr>
            </a:lvl1pPr>
            <a:lvl2pPr marR="0" lvl="1"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2pPr>
            <a:lvl3pPr marR="0" lvl="2"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3pPr>
            <a:lvl4pPr marR="0" lvl="3"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4pPr>
            <a:lvl5pPr marR="0" lvl="4"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5pPr>
            <a:lvl6pPr marR="0" lvl="5"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6pPr>
            <a:lvl7pPr marR="0" lvl="6"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7pPr>
            <a:lvl8pPr marR="0" lvl="7"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8pPr>
            <a:lvl9pPr marR="0" lvl="8" algn="l" rtl="0">
              <a:lnSpc>
                <a:spcPct val="100000"/>
              </a:lnSpc>
              <a:spcBef>
                <a:spcPts val="0"/>
              </a:spcBef>
              <a:spcAft>
                <a:spcPts val="0"/>
              </a:spcAft>
              <a:buClr>
                <a:schemeClr val="lt1"/>
              </a:buClr>
              <a:buSzPts val="8900"/>
              <a:buFont typeface="El Messiri"/>
              <a:buNone/>
              <a:defRPr sz="8900" b="1" i="0" u="none" strike="noStrike" cap="none">
                <a:solidFill>
                  <a:schemeClr val="lt1"/>
                </a:solidFill>
                <a:latin typeface="El Messiri"/>
                <a:ea typeface="El Messiri"/>
                <a:cs typeface="El Messiri"/>
                <a:sym typeface="El Messiri"/>
              </a:defRPr>
            </a:lvl9pPr>
          </a:lstStyle>
          <a:p>
            <a:r>
              <a:rPr lang="en" sz="4800" dirty="0"/>
              <a:t>15</a:t>
            </a:r>
          </a:p>
        </p:txBody>
      </p:sp>
      <p:sp>
        <p:nvSpPr>
          <p:cNvPr id="62" name="Google Shape;985;p58">
            <a:extLst>
              <a:ext uri="{FF2B5EF4-FFF2-40B4-BE49-F238E27FC236}">
                <a16:creationId xmlns:a16="http://schemas.microsoft.com/office/drawing/2014/main" id="{60F605E0-5B11-45F3-9F81-C5F8E8A934BF}"/>
              </a:ext>
            </a:extLst>
          </p:cNvPr>
          <p:cNvSpPr txBox="1">
            <a:spLocks/>
          </p:cNvSpPr>
          <p:nvPr/>
        </p:nvSpPr>
        <p:spPr>
          <a:xfrm>
            <a:off x="4412429" y="3468067"/>
            <a:ext cx="4426771" cy="70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Toda persona tiene derecho a una nacionalidad. A nadie se privará arbitrariamente de la misma, ni del derecho a cambiarla.</a:t>
            </a:r>
            <a:endParaRPr lang="en-US" dirty="0"/>
          </a:p>
        </p:txBody>
      </p:sp>
      <p:sp>
        <p:nvSpPr>
          <p:cNvPr id="10" name="Rectángulo 9">
            <a:extLst>
              <a:ext uri="{FF2B5EF4-FFF2-40B4-BE49-F238E27FC236}">
                <a16:creationId xmlns:a16="http://schemas.microsoft.com/office/drawing/2014/main" id="{1CE28931-3CE8-4DBC-BBAE-BB72E5E4C9D2}"/>
              </a:ext>
            </a:extLst>
          </p:cNvPr>
          <p:cNvSpPr/>
          <p:nvPr/>
        </p:nvSpPr>
        <p:spPr>
          <a:xfrm>
            <a:off x="4412429" y="247955"/>
            <a:ext cx="3577685" cy="84005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oogle Shape;985;p58">
            <a:extLst>
              <a:ext uri="{FF2B5EF4-FFF2-40B4-BE49-F238E27FC236}">
                <a16:creationId xmlns:a16="http://schemas.microsoft.com/office/drawing/2014/main" id="{6F632207-009E-4DF9-9DE2-CB326D01F7AE}"/>
              </a:ext>
            </a:extLst>
          </p:cNvPr>
          <p:cNvSpPr txBox="1">
            <a:spLocks/>
          </p:cNvSpPr>
          <p:nvPr/>
        </p:nvSpPr>
        <p:spPr>
          <a:xfrm>
            <a:off x="4379706" y="229048"/>
            <a:ext cx="4328865" cy="10722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aloo 2"/>
              <a:buNone/>
              <a:defRPr sz="1600" b="0" i="0" u="none" strike="noStrike" cap="none">
                <a:solidFill>
                  <a:schemeClr val="dk1"/>
                </a:solidFill>
                <a:latin typeface="Baloo 2"/>
                <a:ea typeface="Baloo 2"/>
                <a:cs typeface="Baloo 2"/>
                <a:sym typeface="Baloo 2"/>
              </a:defRPr>
            </a:lvl1pPr>
            <a:lvl2pPr marL="914400" marR="0" lvl="1"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l"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s-VE" dirty="0"/>
              <a:t>Toda persona tiene derecho a circular libremente y a elegir su residencia en el territorio de un Estado.</a:t>
            </a:r>
            <a:endParaRPr lang="en-US" dirty="0"/>
          </a:p>
        </p:txBody>
      </p:sp>
      <p:pic>
        <p:nvPicPr>
          <p:cNvPr id="4" name="Imagen 3">
            <a:extLst>
              <a:ext uri="{FF2B5EF4-FFF2-40B4-BE49-F238E27FC236}">
                <a16:creationId xmlns:a16="http://schemas.microsoft.com/office/drawing/2014/main" id="{16E1C9D9-6013-4BE7-A628-A2A4225CFFF0}"/>
              </a:ext>
            </a:extLst>
          </p:cNvPr>
          <p:cNvPicPr>
            <a:picLocks noChangeAspect="1"/>
          </p:cNvPicPr>
          <p:nvPr/>
        </p:nvPicPr>
        <p:blipFill>
          <a:blip r:embed="rId3"/>
          <a:stretch>
            <a:fillRect/>
          </a:stretch>
        </p:blipFill>
        <p:spPr>
          <a:xfrm>
            <a:off x="218422" y="461275"/>
            <a:ext cx="3010507" cy="1799965"/>
          </a:xfrm>
          <a:prstGeom prst="rect">
            <a:avLst/>
          </a:prstGeom>
        </p:spPr>
      </p:pic>
      <p:pic>
        <p:nvPicPr>
          <p:cNvPr id="6" name="Imagen 5">
            <a:extLst>
              <a:ext uri="{FF2B5EF4-FFF2-40B4-BE49-F238E27FC236}">
                <a16:creationId xmlns:a16="http://schemas.microsoft.com/office/drawing/2014/main" id="{89A1A940-0ED7-4E8F-A4FF-AE18FACD2061}"/>
              </a:ext>
            </a:extLst>
          </p:cNvPr>
          <p:cNvPicPr>
            <a:picLocks noChangeAspect="1"/>
          </p:cNvPicPr>
          <p:nvPr/>
        </p:nvPicPr>
        <p:blipFill>
          <a:blip r:embed="rId4"/>
          <a:stretch>
            <a:fillRect/>
          </a:stretch>
        </p:blipFill>
        <p:spPr>
          <a:xfrm>
            <a:off x="218422" y="2744822"/>
            <a:ext cx="3010507" cy="1700005"/>
          </a:xfrm>
          <a:prstGeom prst="rect">
            <a:avLst/>
          </a:prstGeom>
        </p:spPr>
      </p:pic>
      <p:sp>
        <p:nvSpPr>
          <p:cNvPr id="17" name="Google Shape;1661;p75">
            <a:extLst>
              <a:ext uri="{FF2B5EF4-FFF2-40B4-BE49-F238E27FC236}">
                <a16:creationId xmlns:a16="http://schemas.microsoft.com/office/drawing/2014/main" id="{1AF3C99C-9D85-400B-89F4-CF893D741C03}"/>
              </a:ext>
            </a:extLst>
          </p:cNvPr>
          <p:cNvSpPr/>
          <p:nvPr/>
        </p:nvSpPr>
        <p:spPr>
          <a:xfrm>
            <a:off x="3358137" y="4895545"/>
            <a:ext cx="1461866" cy="138449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1;p75">
            <a:extLst>
              <a:ext uri="{FF2B5EF4-FFF2-40B4-BE49-F238E27FC236}">
                <a16:creationId xmlns:a16="http://schemas.microsoft.com/office/drawing/2014/main" id="{0A068943-0C20-4C8A-81AB-E092192C9332}"/>
              </a:ext>
            </a:extLst>
          </p:cNvPr>
          <p:cNvSpPr/>
          <p:nvPr/>
        </p:nvSpPr>
        <p:spPr>
          <a:xfrm>
            <a:off x="8925578" y="1653658"/>
            <a:ext cx="1461866" cy="138449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782067"/>
      </p:ext>
    </p:extLst>
  </p:cSld>
  <p:clrMapOvr>
    <a:masterClrMapping/>
  </p:clrMapOvr>
</p:sld>
</file>

<file path=ppt/theme/theme1.xml><?xml version="1.0" encoding="utf-8"?>
<a:theme xmlns:a="http://schemas.openxmlformats.org/drawingml/2006/main" name="Programming Language Master's Degree by Slidesgo">
  <a:themeElements>
    <a:clrScheme name="Simple Light">
      <a:dk1>
        <a:srgbClr val="000000"/>
      </a:dk1>
      <a:lt1>
        <a:srgbClr val="FFFFFF"/>
      </a:lt1>
      <a:dk2>
        <a:srgbClr val="E5E1EE"/>
      </a:dk2>
      <a:lt2>
        <a:srgbClr val="8E7CC3"/>
      </a:lt2>
      <a:accent1>
        <a:srgbClr val="FF5946"/>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1047</Words>
  <Application>Microsoft Office PowerPoint</Application>
  <PresentationFormat>Presentación en pantalla (16:9)</PresentationFormat>
  <Paragraphs>95</Paragraphs>
  <Slides>17</Slides>
  <Notes>17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Roboto Condensed</vt:lpstr>
      <vt:lpstr>Arial</vt:lpstr>
      <vt:lpstr>Proxima Nova</vt:lpstr>
      <vt:lpstr>Baloo 2</vt:lpstr>
      <vt:lpstr>Proxima Nova Semibold</vt:lpstr>
      <vt:lpstr>El Messiri</vt:lpstr>
      <vt:lpstr>Programming Language Master's Degree by Slidesgo</vt:lpstr>
      <vt:lpstr>Slidesgo Final Pages</vt:lpstr>
      <vt:lpstr>Universidad de Oriente Núcleo Nueva Esparta Escuela de Ingeniería y Ciencias Aplicadas Departamento de Informática Ética y Deontología  </vt:lpstr>
      <vt:lpstr>¿Qué es?</vt:lpstr>
      <vt:lpstr>ORIGEN</vt:lpstr>
      <vt:lpstr>ARTÍCULOS</vt:lpstr>
      <vt:lpstr>01</vt:lpstr>
      <vt:lpstr>04</vt:lpstr>
      <vt:lpstr>07</vt:lpstr>
      <vt:lpstr>10</vt:lpstr>
      <vt:lpstr>13</vt:lpstr>
      <vt:lpstr>16</vt:lpstr>
      <vt:lpstr>19</vt:lpstr>
      <vt:lpstr>22</vt:lpstr>
      <vt:lpstr>25</vt:lpstr>
      <vt:lpstr>28</vt:lpstr>
      <vt:lpstr>Violaciones hacia los Derechos Humanos en Venezuela durante los años 2022-2023</vt:lpstr>
      <vt:lpstr>¡Gracias por  su atención!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Oriente Núcleo Nueva Esparta Escuela de Ingeniería y Ciencias Aplicadas Departamento de Informática Ética y Deontología  </dc:title>
  <cp:lastModifiedBy>Dariangel Valentina</cp:lastModifiedBy>
  <cp:revision>32</cp:revision>
  <dcterms:modified xsi:type="dcterms:W3CDTF">2023-11-02T23:27:40Z</dcterms:modified>
</cp:coreProperties>
</file>